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4" r:id="rId2"/>
    <p:sldMasterId id="2147483662" r:id="rId3"/>
    <p:sldMasterId id="2147483670" r:id="rId4"/>
  </p:sldMasterIdLst>
  <p:notesMasterIdLst>
    <p:notesMasterId r:id="rId21"/>
  </p:notesMasterIdLst>
  <p:sldIdLst>
    <p:sldId id="276" r:id="rId5"/>
    <p:sldId id="500" r:id="rId6"/>
    <p:sldId id="275" r:id="rId7"/>
    <p:sldId id="259" r:id="rId8"/>
    <p:sldId id="260" r:id="rId9"/>
    <p:sldId id="261" r:id="rId10"/>
    <p:sldId id="262" r:id="rId11"/>
    <p:sldId id="263" r:id="rId12"/>
    <p:sldId id="264" r:id="rId13"/>
    <p:sldId id="265" r:id="rId14"/>
    <p:sldId id="266" r:id="rId15"/>
    <p:sldId id="267" r:id="rId16"/>
    <p:sldId id="268" r:id="rId17"/>
    <p:sldId id="501" r:id="rId18"/>
    <p:sldId id="502" r:id="rId19"/>
    <p:sldId id="271"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h/i/TVkQbpyEq3rhgqGVIW5x8lz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y Verdon" initials="" lastIdx="4" clrIdx="0"/>
  <p:cmAuthor id="1" name="Emily Bell" initials="" lastIdx="3" clrIdx="1"/>
  <p:cmAuthor id="2" name="Laura Booth" initials="LB" lastIdx="3" clrIdx="2">
    <p:extLst>
      <p:ext uri="{19B8F6BF-5375-455C-9EA6-DF929625EA0E}">
        <p15:presenceInfo xmlns:p15="http://schemas.microsoft.com/office/powerpoint/2012/main" userId="S::laura.booth@screenskills.com::b3304e8a-733f-4453-ba13-025b49fdb3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135E"/>
    <a:srgbClr val="4C43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58" autoAdjust="0"/>
  </p:normalViewPr>
  <p:slideViewPr>
    <p:cSldViewPr snapToGrid="0" showGuides="1">
      <p:cViewPr varScale="1">
        <p:scale>
          <a:sx n="47" d="100"/>
          <a:sy n="47" d="100"/>
        </p:scale>
        <p:origin x="43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customschemas.google.com/relationships/presentationmetadata" Target="meta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450243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6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0"/>
              </a:spcBef>
              <a:spcAft>
                <a:spcPts val="0"/>
              </a:spcAft>
              <a:buSzPts val="1800"/>
              <a:buNone/>
            </a:pPr>
            <a:endParaRPr sz="18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 name="Google Shape;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78" name="Google Shape;7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7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94" name="Google Shape;9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00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000" dirty="0"/>
          </a:p>
        </p:txBody>
      </p:sp>
      <p:sp>
        <p:nvSpPr>
          <p:cNvPr id="113" name="Google Shape;11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4bd3a2fd2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4bd3a2fd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000" b="1" dirty="0">
                <a:solidFill>
                  <a:schemeClr val="dk1"/>
                </a:solidFill>
                <a:latin typeface="Calibri"/>
                <a:ea typeface="Calibri"/>
                <a:cs typeface="Calibri"/>
                <a:sym typeface="Calibri"/>
              </a:rPr>
              <a:t>10 Minutes - groups of two</a:t>
            </a:r>
            <a:endParaRPr sz="10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000" dirty="0">
                <a:solidFill>
                  <a:schemeClr val="dk1"/>
                </a:solidFill>
                <a:latin typeface="Calibri"/>
                <a:ea typeface="Calibri"/>
                <a:cs typeface="Calibri"/>
                <a:sym typeface="Calibri"/>
              </a:rPr>
              <a:t>Students have the chance to evaluate A3 print out of scaled objects to be used in a set design. Students should annotate these sheets with objects noting down where they may be positioned on a set. For instance ‘foreground’ or ‘background’ with justifications of why they would be placed in this way. </a:t>
            </a:r>
            <a:endParaRPr sz="10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0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000" b="1" dirty="0">
                <a:solidFill>
                  <a:schemeClr val="dk1"/>
                </a:solidFill>
                <a:latin typeface="Calibri"/>
                <a:ea typeface="Calibri"/>
                <a:cs typeface="Calibri"/>
                <a:sym typeface="Calibri"/>
              </a:rPr>
              <a:t>Extension -</a:t>
            </a:r>
            <a:r>
              <a:rPr lang="en-US" sz="1000" dirty="0">
                <a:solidFill>
                  <a:schemeClr val="dk1"/>
                </a:solidFill>
                <a:latin typeface="Calibri"/>
                <a:ea typeface="Calibri"/>
                <a:cs typeface="Calibri"/>
                <a:sym typeface="Calibri"/>
              </a:rPr>
              <a:t> can any of you consider the texture of the objects or the surrounding spaces? Can you make any further notes justifying why. </a:t>
            </a:r>
            <a:endParaRPr sz="10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0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000" dirty="0">
                <a:solidFill>
                  <a:schemeClr val="dk1"/>
                </a:solidFill>
                <a:latin typeface="Calibri"/>
                <a:ea typeface="Calibri"/>
                <a:cs typeface="Calibri"/>
                <a:sym typeface="Calibri"/>
              </a:rPr>
              <a:t>Focus on the set teacher slide - back to the teacher. Hands up - did any of you manage to annotate texture, space, </a:t>
            </a:r>
            <a:r>
              <a:rPr lang="en-US" sz="1000" dirty="0" err="1">
                <a:solidFill>
                  <a:schemeClr val="dk1"/>
                </a:solidFill>
                <a:latin typeface="Calibri"/>
                <a:ea typeface="Calibri"/>
                <a:cs typeface="Calibri"/>
                <a:sym typeface="Calibri"/>
              </a:rPr>
              <a:t>etc</a:t>
            </a:r>
            <a:r>
              <a:rPr lang="en-US" sz="1000" dirty="0">
                <a:solidFill>
                  <a:schemeClr val="dk1"/>
                </a:solidFill>
                <a:latin typeface="Calibri"/>
                <a:ea typeface="Calibri"/>
                <a:cs typeface="Calibri"/>
                <a:sym typeface="Calibri"/>
              </a:rPr>
              <a:t>? (5 mins)</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89"/>
            <a:ext cx="5080756" cy="1590385"/>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605073" y="2672046"/>
            <a:ext cx="5490927" cy="2999549"/>
          </a:xfrm>
          <a:prstGeom prst="rect">
            <a:avLst/>
          </a:prstGeom>
        </p:spPr>
        <p:txBody>
          <a:bodyPr/>
          <a:lstStyle>
            <a:lvl1pPr marL="288000" indent="-288000">
              <a:buSzPct val="90000"/>
              <a:buFontTx/>
              <a:buBlip>
                <a:blip r:embed="rId4"/>
              </a:buBlip>
              <a:defRPr sz="20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5" name="Picture Placeholder 5">
            <a:extLst>
              <a:ext uri="{FF2B5EF4-FFF2-40B4-BE49-F238E27FC236}">
                <a16:creationId xmlns:a16="http://schemas.microsoft.com/office/drawing/2014/main" id="{2728A2FD-9E72-D34E-EA45-88D78D5C67D3}"/>
              </a:ext>
            </a:extLst>
          </p:cNvPr>
          <p:cNvSpPr>
            <a:spLocks noGrp="1"/>
          </p:cNvSpPr>
          <p:nvPr>
            <p:ph type="pic" sz="quarter" idx="11" hasCustomPrompt="1"/>
          </p:nvPr>
        </p:nvSpPr>
        <p:spPr>
          <a:xfrm>
            <a:off x="6364533" y="0"/>
            <a:ext cx="5830351" cy="6219988"/>
          </a:xfrm>
          <a:custGeom>
            <a:avLst/>
            <a:gdLst>
              <a:gd name="connsiteX0" fmla="*/ 0 w 3532358"/>
              <a:gd name="connsiteY0" fmla="*/ 0 h 6868160"/>
              <a:gd name="connsiteX1" fmla="*/ 3532358 w 3532358"/>
              <a:gd name="connsiteY1" fmla="*/ 0 h 6868160"/>
              <a:gd name="connsiteX2" fmla="*/ 3532358 w 3532358"/>
              <a:gd name="connsiteY2" fmla="*/ 6858000 h 6868160"/>
              <a:gd name="connsiteX3" fmla="*/ 1391920 w 3532358"/>
              <a:gd name="connsiteY3" fmla="*/ 6868160 h 6868160"/>
              <a:gd name="connsiteX0" fmla="*/ 0 w 3532358"/>
              <a:gd name="connsiteY0" fmla="*/ 0 h 6877050"/>
              <a:gd name="connsiteX1" fmla="*/ 3532358 w 3532358"/>
              <a:gd name="connsiteY1" fmla="*/ 0 h 6877050"/>
              <a:gd name="connsiteX2" fmla="*/ 3532358 w 3532358"/>
              <a:gd name="connsiteY2" fmla="*/ 6877050 h 6877050"/>
              <a:gd name="connsiteX3" fmla="*/ 1391920 w 3532358"/>
              <a:gd name="connsiteY3" fmla="*/ 6868160 h 6877050"/>
              <a:gd name="connsiteX4" fmla="*/ 0 w 3532358"/>
              <a:gd name="connsiteY4" fmla="*/ 0 h 6877050"/>
              <a:gd name="connsiteX0" fmla="*/ 0 w 3532358"/>
              <a:gd name="connsiteY0" fmla="*/ 0 h 6868160"/>
              <a:gd name="connsiteX1" fmla="*/ 3532358 w 3532358"/>
              <a:gd name="connsiteY1" fmla="*/ 0 h 6868160"/>
              <a:gd name="connsiteX2" fmla="*/ 3512038 w 3532358"/>
              <a:gd name="connsiteY2" fmla="*/ 6851650 h 6868160"/>
              <a:gd name="connsiteX3" fmla="*/ 1391920 w 3532358"/>
              <a:gd name="connsiteY3" fmla="*/ 6868160 h 6868160"/>
              <a:gd name="connsiteX4" fmla="*/ 0 w 3532358"/>
              <a:gd name="connsiteY4" fmla="*/ 0 h 6868160"/>
              <a:gd name="connsiteX0" fmla="*/ 0 w 3538946"/>
              <a:gd name="connsiteY0" fmla="*/ 0 h 6868160"/>
              <a:gd name="connsiteX1" fmla="*/ 3532358 w 3538946"/>
              <a:gd name="connsiteY1" fmla="*/ 0 h 6868160"/>
              <a:gd name="connsiteX2" fmla="*/ 3537438 w 3538946"/>
              <a:gd name="connsiteY2" fmla="*/ 6856730 h 6868160"/>
              <a:gd name="connsiteX3" fmla="*/ 1391920 w 3538946"/>
              <a:gd name="connsiteY3" fmla="*/ 6868160 h 6868160"/>
              <a:gd name="connsiteX4" fmla="*/ 0 w 3538946"/>
              <a:gd name="connsiteY4" fmla="*/ 0 h 6868160"/>
              <a:gd name="connsiteX0" fmla="*/ 0 w 3546185"/>
              <a:gd name="connsiteY0" fmla="*/ 0 h 6879590"/>
              <a:gd name="connsiteX1" fmla="*/ 3532358 w 3546185"/>
              <a:gd name="connsiteY1" fmla="*/ 0 h 6879590"/>
              <a:gd name="connsiteX2" fmla="*/ 3545058 w 3546185"/>
              <a:gd name="connsiteY2" fmla="*/ 6879590 h 6879590"/>
              <a:gd name="connsiteX3" fmla="*/ 1391920 w 3546185"/>
              <a:gd name="connsiteY3" fmla="*/ 6868160 h 6879590"/>
              <a:gd name="connsiteX4" fmla="*/ 0 w 3546185"/>
              <a:gd name="connsiteY4" fmla="*/ 0 h 6879590"/>
              <a:gd name="connsiteX0" fmla="*/ 0 w 3546185"/>
              <a:gd name="connsiteY0" fmla="*/ 0 h 6879626"/>
              <a:gd name="connsiteX1" fmla="*/ 3532358 w 3546185"/>
              <a:gd name="connsiteY1" fmla="*/ 0 h 6879626"/>
              <a:gd name="connsiteX2" fmla="*/ 3545058 w 3546185"/>
              <a:gd name="connsiteY2" fmla="*/ 6879590 h 6879626"/>
              <a:gd name="connsiteX3" fmla="*/ 1391920 w 3546185"/>
              <a:gd name="connsiteY3" fmla="*/ 6879626 h 6879626"/>
              <a:gd name="connsiteX4" fmla="*/ 0 w 3546185"/>
              <a:gd name="connsiteY4" fmla="*/ 0 h 6879626"/>
              <a:gd name="connsiteX0" fmla="*/ 0 w 5824145"/>
              <a:gd name="connsiteY0" fmla="*/ 0 h 6879626"/>
              <a:gd name="connsiteX1" fmla="*/ 5824145 w 5824145"/>
              <a:gd name="connsiteY1" fmla="*/ 0 h 6879626"/>
              <a:gd name="connsiteX2" fmla="*/ 3545058 w 5824145"/>
              <a:gd name="connsiteY2" fmla="*/ 6879590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813696 w 5824145"/>
              <a:gd name="connsiteY2" fmla="*/ 6867978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697949 w 5824145"/>
              <a:gd name="connsiteY2" fmla="*/ 5985533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778972 w 5824145"/>
              <a:gd name="connsiteY2" fmla="*/ 6252588 h 6879626"/>
              <a:gd name="connsiteX3" fmla="*/ 1391920 w 5824145"/>
              <a:gd name="connsiteY3" fmla="*/ 6879626 h 6879626"/>
              <a:gd name="connsiteX4" fmla="*/ 0 w 5824145"/>
              <a:gd name="connsiteY4" fmla="*/ 0 h 6879626"/>
              <a:gd name="connsiteX0" fmla="*/ 0 w 5827104"/>
              <a:gd name="connsiteY0" fmla="*/ 0 h 6879626"/>
              <a:gd name="connsiteX1" fmla="*/ 5824145 w 5827104"/>
              <a:gd name="connsiteY1" fmla="*/ 0 h 6879626"/>
              <a:gd name="connsiteX2" fmla="*/ 5825271 w 5827104"/>
              <a:gd name="connsiteY2" fmla="*/ 6217755 h 6879626"/>
              <a:gd name="connsiteX3" fmla="*/ 1391920 w 5827104"/>
              <a:gd name="connsiteY3" fmla="*/ 6879626 h 6879626"/>
              <a:gd name="connsiteX4" fmla="*/ 0 w 5827104"/>
              <a:gd name="connsiteY4" fmla="*/ 0 h 6879626"/>
              <a:gd name="connsiteX0" fmla="*/ 0 w 5827104"/>
              <a:gd name="connsiteY0" fmla="*/ 0 h 6217755"/>
              <a:gd name="connsiteX1" fmla="*/ 5824145 w 5827104"/>
              <a:gd name="connsiteY1" fmla="*/ 0 h 6217755"/>
              <a:gd name="connsiteX2" fmla="*/ 5825271 w 5827104"/>
              <a:gd name="connsiteY2" fmla="*/ 6217755 h 6217755"/>
              <a:gd name="connsiteX3" fmla="*/ 1249680 w 5827104"/>
              <a:gd name="connsiteY3" fmla="*/ 6217147 h 6217755"/>
              <a:gd name="connsiteX4" fmla="*/ 0 w 5827104"/>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043883 h 6217755"/>
              <a:gd name="connsiteX4" fmla="*/ 0 w 5825271"/>
              <a:gd name="connsiteY4" fmla="*/ 0 h 6217755"/>
              <a:gd name="connsiteX0" fmla="*/ 0 w 5825271"/>
              <a:gd name="connsiteY0" fmla="*/ 0 h 6237531"/>
              <a:gd name="connsiteX1" fmla="*/ 5824145 w 5825271"/>
              <a:gd name="connsiteY1" fmla="*/ 0 h 6237531"/>
              <a:gd name="connsiteX2" fmla="*/ 5825271 w 5825271"/>
              <a:gd name="connsiteY2" fmla="*/ 6217755 h 6237531"/>
              <a:gd name="connsiteX3" fmla="*/ 1259840 w 5825271"/>
              <a:gd name="connsiteY3" fmla="*/ 6237531 h 6237531"/>
              <a:gd name="connsiteX4" fmla="*/ 0 w 5825271"/>
              <a:gd name="connsiteY4" fmla="*/ 0 h 6237531"/>
              <a:gd name="connsiteX0" fmla="*/ 0 w 5825271"/>
              <a:gd name="connsiteY0" fmla="*/ 0 h 6227339"/>
              <a:gd name="connsiteX1" fmla="*/ 5824145 w 5825271"/>
              <a:gd name="connsiteY1" fmla="*/ 0 h 6227339"/>
              <a:gd name="connsiteX2" fmla="*/ 5825271 w 5825271"/>
              <a:gd name="connsiteY2" fmla="*/ 6217755 h 6227339"/>
              <a:gd name="connsiteX3" fmla="*/ 1234440 w 5825271"/>
              <a:gd name="connsiteY3" fmla="*/ 6227339 h 6227339"/>
              <a:gd name="connsiteX4" fmla="*/ 0 w 5825271"/>
              <a:gd name="connsiteY4" fmla="*/ 0 h 6227339"/>
              <a:gd name="connsiteX0" fmla="*/ 0 w 5830351"/>
              <a:gd name="connsiteY0" fmla="*/ 0 h 6238139"/>
              <a:gd name="connsiteX1" fmla="*/ 5824145 w 5830351"/>
              <a:gd name="connsiteY1" fmla="*/ 0 h 6238139"/>
              <a:gd name="connsiteX2" fmla="*/ 5830351 w 5830351"/>
              <a:gd name="connsiteY2" fmla="*/ 6238139 h 6238139"/>
              <a:gd name="connsiteX3" fmla="*/ 1234440 w 5830351"/>
              <a:gd name="connsiteY3" fmla="*/ 6227339 h 6238139"/>
              <a:gd name="connsiteX4" fmla="*/ 0 w 5830351"/>
              <a:gd name="connsiteY4" fmla="*/ 0 h 6238139"/>
              <a:gd name="connsiteX0" fmla="*/ 0 w 5830351"/>
              <a:gd name="connsiteY0" fmla="*/ 0 h 6239569"/>
              <a:gd name="connsiteX1" fmla="*/ 5824145 w 5830351"/>
              <a:gd name="connsiteY1" fmla="*/ 0 h 6239569"/>
              <a:gd name="connsiteX2" fmla="*/ 5830351 w 5830351"/>
              <a:gd name="connsiteY2" fmla="*/ 6238139 h 6239569"/>
              <a:gd name="connsiteX3" fmla="*/ 1234440 w 5830351"/>
              <a:gd name="connsiteY3" fmla="*/ 6239569 h 6239569"/>
              <a:gd name="connsiteX4" fmla="*/ 0 w 5830351"/>
              <a:gd name="connsiteY4" fmla="*/ 0 h 623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0351" h="6239569">
                <a:moveTo>
                  <a:pt x="0" y="0"/>
                </a:moveTo>
                <a:lnTo>
                  <a:pt x="5824145" y="0"/>
                </a:lnTo>
                <a:cubicBezTo>
                  <a:pt x="5817372" y="2283883"/>
                  <a:pt x="5829788" y="3129261"/>
                  <a:pt x="5830351" y="6238139"/>
                </a:cubicBezTo>
                <a:lnTo>
                  <a:pt x="1234440" y="6239569"/>
                </a:lnTo>
                <a:lnTo>
                  <a:pt x="0" y="0"/>
                </a:lnTo>
                <a:close/>
              </a:path>
            </a:pathLst>
          </a:custGeom>
          <a:solidFill>
            <a:schemeClr val="bg2">
              <a:alpha val="58000"/>
            </a:schemeClr>
          </a:solidFill>
        </p:spPr>
        <p:txBody>
          <a:bodyPr wrap="square" bIns="1188000" anchor="ctr">
            <a:noAutofit/>
          </a:bodyPr>
          <a:lstStyle>
            <a:lvl1pPr marL="0" indent="0" algn="ctr">
              <a:buNone/>
              <a:defRPr sz="2000">
                <a:solidFill>
                  <a:schemeClr val="tx2"/>
                </a:solidFill>
              </a:defRPr>
            </a:lvl1pPr>
          </a:lstStyle>
          <a:p>
            <a:r>
              <a:rPr lang="en-GB" dirty="0"/>
              <a:t>Insert image</a:t>
            </a:r>
            <a:br>
              <a:rPr lang="en-GB" dirty="0"/>
            </a:br>
            <a:r>
              <a:rPr lang="en-GB" dirty="0"/>
              <a:t>(overlay optional)</a:t>
            </a:r>
            <a:br>
              <a:rPr lang="en-GB" dirty="0"/>
            </a:br>
            <a:endParaRPr lang="en-GB" dirty="0"/>
          </a:p>
        </p:txBody>
      </p:sp>
      <p:grpSp>
        <p:nvGrpSpPr>
          <p:cNvPr id="6" name="Group 5">
            <a:extLst>
              <a:ext uri="{FF2B5EF4-FFF2-40B4-BE49-F238E27FC236}">
                <a16:creationId xmlns:a16="http://schemas.microsoft.com/office/drawing/2014/main" id="{5D74B65B-44CF-6AF4-7B13-9948F9954B90}"/>
              </a:ext>
            </a:extLst>
          </p:cNvPr>
          <p:cNvGrpSpPr/>
          <p:nvPr userDrawn="1"/>
        </p:nvGrpSpPr>
        <p:grpSpPr>
          <a:xfrm rot="10800000">
            <a:off x="6093663" y="-23150"/>
            <a:ext cx="437074" cy="2219325"/>
            <a:chOff x="7141845" y="4638675"/>
            <a:chExt cx="437074" cy="2219325"/>
          </a:xfrm>
        </p:grpSpPr>
        <p:cxnSp>
          <p:nvCxnSpPr>
            <p:cNvPr id="8" name="Straight Connector 7">
              <a:extLst>
                <a:ext uri="{FF2B5EF4-FFF2-40B4-BE49-F238E27FC236}">
                  <a16:creationId xmlns:a16="http://schemas.microsoft.com/office/drawing/2014/main" id="{4718CE56-A2B3-BD67-4D90-6C553DF0A290}"/>
                </a:ext>
              </a:extLst>
            </p:cNvPr>
            <p:cNvCxnSpPr>
              <a:cxnSpLocks/>
            </p:cNvCxnSpPr>
            <p:nvPr userDrawn="1"/>
          </p:nvCxnSpPr>
          <p:spPr>
            <a:xfrm flipH="1" flipV="1">
              <a:off x="7275195" y="5276850"/>
              <a:ext cx="303724" cy="1581150"/>
            </a:xfrm>
            <a:prstGeom prst="line">
              <a:avLst/>
            </a:prstGeom>
            <a:ln w="635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D0DB5A3-D580-178E-EFA7-EDA18A501EB5}"/>
                </a:ext>
              </a:extLst>
            </p:cNvPr>
            <p:cNvCxnSpPr>
              <a:cxnSpLocks/>
            </p:cNvCxnSpPr>
            <p:nvPr userDrawn="1"/>
          </p:nvCxnSpPr>
          <p:spPr>
            <a:xfrm flipH="1" flipV="1">
              <a:off x="7141845" y="4638675"/>
              <a:ext cx="76846" cy="400050"/>
            </a:xfrm>
            <a:prstGeom prst="line">
              <a:avLst/>
            </a:prstGeom>
            <a:ln w="635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2522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x Text/ic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EA2305-674D-4003-6393-4A0C5B2F33DB}"/>
              </a:ext>
            </a:extLst>
          </p:cNvPr>
          <p:cNvSpPr/>
          <p:nvPr userDrawn="1"/>
        </p:nvSpPr>
        <p:spPr>
          <a:xfrm>
            <a:off x="682906"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1B1B1F3-FEBB-183C-617A-08DE56B0893C}"/>
              </a:ext>
            </a:extLst>
          </p:cNvPr>
          <p:cNvSpPr/>
          <p:nvPr userDrawn="1"/>
        </p:nvSpPr>
        <p:spPr>
          <a:xfrm>
            <a:off x="4408548"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49A335EC-F6FC-45D1-5607-ECF5DD9F5F1C}"/>
              </a:ext>
            </a:extLst>
          </p:cNvPr>
          <p:cNvSpPr/>
          <p:nvPr userDrawn="1"/>
        </p:nvSpPr>
        <p:spPr>
          <a:xfrm>
            <a:off x="8122615"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9" name="Picture Placeholder 14">
            <a:extLst>
              <a:ext uri="{FF2B5EF4-FFF2-40B4-BE49-F238E27FC236}">
                <a16:creationId xmlns:a16="http://schemas.microsoft.com/office/drawing/2014/main" id="{565F9965-7E7B-D919-9B2D-4EFD2461FAE7}"/>
              </a:ext>
            </a:extLst>
          </p:cNvPr>
          <p:cNvSpPr>
            <a:spLocks noGrp="1"/>
          </p:cNvSpPr>
          <p:nvPr>
            <p:ph type="pic" sz="quarter" idx="11" hasCustomPrompt="1"/>
          </p:nvPr>
        </p:nvSpPr>
        <p:spPr>
          <a:xfrm>
            <a:off x="1866540" y="2046930"/>
            <a:ext cx="1015556" cy="931719"/>
          </a:xfrm>
          <a:prstGeom prst="rect">
            <a:avLst/>
          </a:prstGeom>
        </p:spPr>
        <p:txBody>
          <a:bodyPr/>
          <a:lstStyle>
            <a:lvl1pPr marL="0" indent="0" algn="ctr">
              <a:buNone/>
              <a:defRPr sz="2000">
                <a:solidFill>
                  <a:schemeClr val="tx2"/>
                </a:solidFill>
              </a:defRPr>
            </a:lvl1pPr>
          </a:lstStyle>
          <a:p>
            <a:r>
              <a:rPr lang="en-GB" dirty="0"/>
              <a:t>Insert  icon</a:t>
            </a:r>
          </a:p>
        </p:txBody>
      </p:sp>
      <p:sp>
        <p:nvSpPr>
          <p:cNvPr id="11" name="Picture Placeholder 14">
            <a:extLst>
              <a:ext uri="{FF2B5EF4-FFF2-40B4-BE49-F238E27FC236}">
                <a16:creationId xmlns:a16="http://schemas.microsoft.com/office/drawing/2014/main" id="{173A4C54-B9B6-413B-31FC-1FDF40009E8A}"/>
              </a:ext>
            </a:extLst>
          </p:cNvPr>
          <p:cNvSpPr>
            <a:spLocks noGrp="1"/>
          </p:cNvSpPr>
          <p:nvPr>
            <p:ph type="pic" sz="quarter" idx="12" hasCustomPrompt="1"/>
          </p:nvPr>
        </p:nvSpPr>
        <p:spPr>
          <a:xfrm>
            <a:off x="5544375" y="2046930"/>
            <a:ext cx="1015556" cy="931719"/>
          </a:xfrm>
          <a:prstGeom prst="rect">
            <a:avLst/>
          </a:prstGeom>
        </p:spPr>
        <p:txBody>
          <a:bodyPr/>
          <a:lstStyle>
            <a:lvl1pPr marL="0" indent="0" algn="ctr">
              <a:buNone/>
              <a:defRPr sz="2000">
                <a:solidFill>
                  <a:schemeClr val="tx2"/>
                </a:solidFill>
              </a:defRPr>
            </a:lvl1pPr>
          </a:lstStyle>
          <a:p>
            <a:r>
              <a:rPr lang="en-GB" dirty="0"/>
              <a:t>Insert  icon</a:t>
            </a:r>
          </a:p>
        </p:txBody>
      </p:sp>
      <p:sp>
        <p:nvSpPr>
          <p:cNvPr id="12" name="Picture Placeholder 14">
            <a:extLst>
              <a:ext uri="{FF2B5EF4-FFF2-40B4-BE49-F238E27FC236}">
                <a16:creationId xmlns:a16="http://schemas.microsoft.com/office/drawing/2014/main" id="{BA91F88D-312D-D81F-1AE4-25520AEF5A4C}"/>
              </a:ext>
            </a:extLst>
          </p:cNvPr>
          <p:cNvSpPr>
            <a:spLocks noGrp="1"/>
          </p:cNvSpPr>
          <p:nvPr>
            <p:ph type="pic" sz="quarter" idx="13" hasCustomPrompt="1"/>
          </p:nvPr>
        </p:nvSpPr>
        <p:spPr>
          <a:xfrm>
            <a:off x="9306046" y="2046930"/>
            <a:ext cx="1015556" cy="931719"/>
          </a:xfrm>
          <a:prstGeom prst="rect">
            <a:avLst/>
          </a:prstGeom>
        </p:spPr>
        <p:txBody>
          <a:bodyPr/>
          <a:lstStyle>
            <a:lvl1pPr marL="0" indent="0" algn="ctr">
              <a:buNone/>
              <a:defRPr sz="2000">
                <a:solidFill>
                  <a:schemeClr val="tx2"/>
                </a:solidFill>
              </a:defRPr>
            </a:lvl1pPr>
          </a:lstStyle>
          <a:p>
            <a:r>
              <a:rPr lang="en-GB" dirty="0"/>
              <a:t>Insert  icon</a:t>
            </a:r>
          </a:p>
        </p:txBody>
      </p:sp>
      <p:sp>
        <p:nvSpPr>
          <p:cNvPr id="13" name="Text Placeholder 11">
            <a:extLst>
              <a:ext uri="{FF2B5EF4-FFF2-40B4-BE49-F238E27FC236}">
                <a16:creationId xmlns:a16="http://schemas.microsoft.com/office/drawing/2014/main" id="{4C5CD04B-3BDB-D773-8526-D1EE10F0DFF2}"/>
              </a:ext>
            </a:extLst>
          </p:cNvPr>
          <p:cNvSpPr>
            <a:spLocks noGrp="1"/>
          </p:cNvSpPr>
          <p:nvPr>
            <p:ph type="body" sz="quarter" idx="10" hasCustomPrompt="1"/>
          </p:nvPr>
        </p:nvSpPr>
        <p:spPr>
          <a:xfrm>
            <a:off x="770600" y="3049407"/>
            <a:ext cx="3120019" cy="690929"/>
          </a:xfrm>
          <a:prstGeom prst="rect">
            <a:avLst/>
          </a:prstGeom>
        </p:spPr>
        <p:txBody>
          <a:bodyPr anchor="ctr"/>
          <a:lstStyle>
            <a:lvl1pPr marL="0" indent="0" algn="ctr">
              <a:buSzPct val="90000"/>
              <a:buFont typeface="Arial" panose="020B0604020202020204" pitchFamily="34" charset="0"/>
              <a:buNone/>
              <a:defRPr sz="2000" b="1">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sp>
        <p:nvSpPr>
          <p:cNvPr id="16" name="Text Placeholder 11">
            <a:extLst>
              <a:ext uri="{FF2B5EF4-FFF2-40B4-BE49-F238E27FC236}">
                <a16:creationId xmlns:a16="http://schemas.microsoft.com/office/drawing/2014/main" id="{4A204BDD-2985-8B2B-29E1-BD3D9DC8A66E}"/>
              </a:ext>
            </a:extLst>
          </p:cNvPr>
          <p:cNvSpPr>
            <a:spLocks noGrp="1"/>
          </p:cNvSpPr>
          <p:nvPr>
            <p:ph type="body" sz="quarter" idx="16" hasCustomPrompt="1"/>
          </p:nvPr>
        </p:nvSpPr>
        <p:spPr>
          <a:xfrm>
            <a:off x="912419" y="4131561"/>
            <a:ext cx="2836381" cy="1286257"/>
          </a:xfrm>
          <a:prstGeom prst="rect">
            <a:avLst/>
          </a:prstGeom>
        </p:spPr>
        <p:txBody>
          <a:bodyPr anchor="t"/>
          <a:lstStyle>
            <a:lvl1pPr marL="0" indent="0" algn="ctr">
              <a:buSzPct val="90000"/>
              <a:buFont typeface="Arial" panose="020B0604020202020204" pitchFamily="34" charset="0"/>
              <a:buNone/>
              <a:defRPr sz="16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cxnSp>
        <p:nvCxnSpPr>
          <p:cNvPr id="18" name="Straight Connector 17">
            <a:extLst>
              <a:ext uri="{FF2B5EF4-FFF2-40B4-BE49-F238E27FC236}">
                <a16:creationId xmlns:a16="http://schemas.microsoft.com/office/drawing/2014/main" id="{B7273583-179C-F047-CCFA-17395EE17354}"/>
              </a:ext>
            </a:extLst>
          </p:cNvPr>
          <p:cNvCxnSpPr>
            <a:cxnSpLocks/>
          </p:cNvCxnSpPr>
          <p:nvPr userDrawn="1"/>
        </p:nvCxnSpPr>
        <p:spPr>
          <a:xfrm>
            <a:off x="2203051" y="3840480"/>
            <a:ext cx="252000"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1">
            <a:extLst>
              <a:ext uri="{FF2B5EF4-FFF2-40B4-BE49-F238E27FC236}">
                <a16:creationId xmlns:a16="http://schemas.microsoft.com/office/drawing/2014/main" id="{CF7C1151-F1BC-E95D-6073-D42BEDD822D7}"/>
              </a:ext>
            </a:extLst>
          </p:cNvPr>
          <p:cNvSpPr>
            <a:spLocks noGrp="1"/>
          </p:cNvSpPr>
          <p:nvPr>
            <p:ph type="body" sz="quarter" idx="17" hasCustomPrompt="1"/>
          </p:nvPr>
        </p:nvSpPr>
        <p:spPr>
          <a:xfrm>
            <a:off x="4492384" y="3049407"/>
            <a:ext cx="3120019" cy="690929"/>
          </a:xfrm>
          <a:prstGeom prst="rect">
            <a:avLst/>
          </a:prstGeom>
        </p:spPr>
        <p:txBody>
          <a:bodyPr anchor="ctr"/>
          <a:lstStyle>
            <a:lvl1pPr marL="0" indent="0" algn="ctr">
              <a:buSzPct val="90000"/>
              <a:buFont typeface="Arial" panose="020B0604020202020204" pitchFamily="34" charset="0"/>
              <a:buNone/>
              <a:defRPr sz="2000" b="1">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sp>
        <p:nvSpPr>
          <p:cNvPr id="22" name="Text Placeholder 11">
            <a:extLst>
              <a:ext uri="{FF2B5EF4-FFF2-40B4-BE49-F238E27FC236}">
                <a16:creationId xmlns:a16="http://schemas.microsoft.com/office/drawing/2014/main" id="{AB4C454F-A084-9485-70E6-04FAA23913FA}"/>
              </a:ext>
            </a:extLst>
          </p:cNvPr>
          <p:cNvSpPr>
            <a:spLocks noGrp="1"/>
          </p:cNvSpPr>
          <p:nvPr>
            <p:ph type="body" sz="quarter" idx="18" hasCustomPrompt="1"/>
          </p:nvPr>
        </p:nvSpPr>
        <p:spPr>
          <a:xfrm>
            <a:off x="4634203" y="4131561"/>
            <a:ext cx="2836381" cy="1286257"/>
          </a:xfrm>
          <a:prstGeom prst="rect">
            <a:avLst/>
          </a:prstGeom>
        </p:spPr>
        <p:txBody>
          <a:bodyPr anchor="t"/>
          <a:lstStyle>
            <a:lvl1pPr marL="0" indent="0" algn="ctr">
              <a:buSzPct val="90000"/>
              <a:buFont typeface="Arial" panose="020B0604020202020204" pitchFamily="34" charset="0"/>
              <a:buNone/>
              <a:defRPr sz="16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cxnSp>
        <p:nvCxnSpPr>
          <p:cNvPr id="23" name="Straight Connector 22">
            <a:extLst>
              <a:ext uri="{FF2B5EF4-FFF2-40B4-BE49-F238E27FC236}">
                <a16:creationId xmlns:a16="http://schemas.microsoft.com/office/drawing/2014/main" id="{B026E21F-4380-F142-BF14-A4C347C86811}"/>
              </a:ext>
            </a:extLst>
          </p:cNvPr>
          <p:cNvCxnSpPr>
            <a:cxnSpLocks/>
          </p:cNvCxnSpPr>
          <p:nvPr userDrawn="1"/>
        </p:nvCxnSpPr>
        <p:spPr>
          <a:xfrm>
            <a:off x="5924835" y="3840480"/>
            <a:ext cx="252000"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 Placeholder 11">
            <a:extLst>
              <a:ext uri="{FF2B5EF4-FFF2-40B4-BE49-F238E27FC236}">
                <a16:creationId xmlns:a16="http://schemas.microsoft.com/office/drawing/2014/main" id="{191867FD-4578-38F5-8D9B-92E4CB873927}"/>
              </a:ext>
            </a:extLst>
          </p:cNvPr>
          <p:cNvSpPr>
            <a:spLocks noGrp="1"/>
          </p:cNvSpPr>
          <p:nvPr>
            <p:ph type="body" sz="quarter" idx="19" hasCustomPrompt="1"/>
          </p:nvPr>
        </p:nvSpPr>
        <p:spPr>
          <a:xfrm>
            <a:off x="8198622" y="3049407"/>
            <a:ext cx="3120019" cy="690929"/>
          </a:xfrm>
          <a:prstGeom prst="rect">
            <a:avLst/>
          </a:prstGeom>
        </p:spPr>
        <p:txBody>
          <a:bodyPr anchor="ctr"/>
          <a:lstStyle>
            <a:lvl1pPr marL="0" indent="0" algn="ctr">
              <a:buSzPct val="90000"/>
              <a:buFont typeface="Arial" panose="020B0604020202020204" pitchFamily="34" charset="0"/>
              <a:buNone/>
              <a:defRPr sz="2000" b="1">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sp>
        <p:nvSpPr>
          <p:cNvPr id="25" name="Text Placeholder 11">
            <a:extLst>
              <a:ext uri="{FF2B5EF4-FFF2-40B4-BE49-F238E27FC236}">
                <a16:creationId xmlns:a16="http://schemas.microsoft.com/office/drawing/2014/main" id="{53B87EE2-88E8-5FF9-0FC2-E934CC5A422C}"/>
              </a:ext>
            </a:extLst>
          </p:cNvPr>
          <p:cNvSpPr>
            <a:spLocks noGrp="1"/>
          </p:cNvSpPr>
          <p:nvPr>
            <p:ph type="body" sz="quarter" idx="20" hasCustomPrompt="1"/>
          </p:nvPr>
        </p:nvSpPr>
        <p:spPr>
          <a:xfrm>
            <a:off x="8340441" y="4131561"/>
            <a:ext cx="2836381" cy="1286257"/>
          </a:xfrm>
          <a:prstGeom prst="rect">
            <a:avLst/>
          </a:prstGeom>
        </p:spPr>
        <p:txBody>
          <a:bodyPr anchor="t"/>
          <a:lstStyle>
            <a:lvl1pPr marL="0" indent="0" algn="ctr">
              <a:buSzPct val="90000"/>
              <a:buFont typeface="Arial" panose="020B0604020202020204" pitchFamily="34" charset="0"/>
              <a:buNone/>
              <a:defRPr sz="16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cxnSp>
        <p:nvCxnSpPr>
          <p:cNvPr id="26" name="Straight Connector 25">
            <a:extLst>
              <a:ext uri="{FF2B5EF4-FFF2-40B4-BE49-F238E27FC236}">
                <a16:creationId xmlns:a16="http://schemas.microsoft.com/office/drawing/2014/main" id="{07000EEC-1984-8C6F-627E-BA974CD2142E}"/>
              </a:ext>
            </a:extLst>
          </p:cNvPr>
          <p:cNvCxnSpPr>
            <a:cxnSpLocks/>
          </p:cNvCxnSpPr>
          <p:nvPr userDrawn="1"/>
        </p:nvCxnSpPr>
        <p:spPr>
          <a:xfrm>
            <a:off x="9631073" y="3840480"/>
            <a:ext cx="252000"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499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x text/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EA2305-674D-4003-6393-4A0C5B2F33DB}"/>
              </a:ext>
            </a:extLst>
          </p:cNvPr>
          <p:cNvSpPr/>
          <p:nvPr userDrawn="1"/>
        </p:nvSpPr>
        <p:spPr>
          <a:xfrm>
            <a:off x="682906"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1B1B1F3-FEBB-183C-617A-08DE56B0893C}"/>
              </a:ext>
            </a:extLst>
          </p:cNvPr>
          <p:cNvSpPr/>
          <p:nvPr userDrawn="1"/>
        </p:nvSpPr>
        <p:spPr>
          <a:xfrm>
            <a:off x="4408548"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49A335EC-F6FC-45D1-5607-ECF5DD9F5F1C}"/>
              </a:ext>
            </a:extLst>
          </p:cNvPr>
          <p:cNvSpPr/>
          <p:nvPr userDrawn="1"/>
        </p:nvSpPr>
        <p:spPr>
          <a:xfrm>
            <a:off x="8122615"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9" name="Picture Placeholder 14">
            <a:extLst>
              <a:ext uri="{FF2B5EF4-FFF2-40B4-BE49-F238E27FC236}">
                <a16:creationId xmlns:a16="http://schemas.microsoft.com/office/drawing/2014/main" id="{565F9965-7E7B-D919-9B2D-4EFD2461FAE7}"/>
              </a:ext>
            </a:extLst>
          </p:cNvPr>
          <p:cNvSpPr>
            <a:spLocks noGrp="1"/>
          </p:cNvSpPr>
          <p:nvPr>
            <p:ph type="pic" sz="quarter" idx="11" hasCustomPrompt="1"/>
          </p:nvPr>
        </p:nvSpPr>
        <p:spPr>
          <a:xfrm>
            <a:off x="973379" y="2158690"/>
            <a:ext cx="2736000" cy="1512000"/>
          </a:xfrm>
          <a:prstGeom prst="rect">
            <a:avLst/>
          </a:prstGeom>
          <a:solidFill>
            <a:srgbClr val="F5F5FF"/>
          </a:solidFill>
        </p:spPr>
        <p:txBody>
          <a:bodyPr/>
          <a:lstStyle>
            <a:lvl1pPr marL="0" indent="0" algn="ctr">
              <a:buNone/>
              <a:defRPr sz="1800">
                <a:solidFill>
                  <a:schemeClr val="tx2"/>
                </a:solidFill>
              </a:defRPr>
            </a:lvl1pPr>
          </a:lstStyle>
          <a:p>
            <a:r>
              <a:rPr lang="en-GB" dirty="0"/>
              <a:t>Insert image</a:t>
            </a:r>
          </a:p>
        </p:txBody>
      </p:sp>
      <p:sp>
        <p:nvSpPr>
          <p:cNvPr id="13" name="Text Placeholder 11">
            <a:extLst>
              <a:ext uri="{FF2B5EF4-FFF2-40B4-BE49-F238E27FC236}">
                <a16:creationId xmlns:a16="http://schemas.microsoft.com/office/drawing/2014/main" id="{4C5CD04B-3BDB-D773-8526-D1EE10F0DFF2}"/>
              </a:ext>
            </a:extLst>
          </p:cNvPr>
          <p:cNvSpPr>
            <a:spLocks noGrp="1"/>
          </p:cNvSpPr>
          <p:nvPr>
            <p:ph type="body" sz="quarter" idx="10" hasCustomPrompt="1"/>
          </p:nvPr>
        </p:nvSpPr>
        <p:spPr>
          <a:xfrm>
            <a:off x="1041345" y="3952240"/>
            <a:ext cx="2578528" cy="1469868"/>
          </a:xfrm>
          <a:prstGeom prst="rect">
            <a:avLst/>
          </a:prstGeom>
        </p:spPr>
        <p:txBody>
          <a:bodyPr anchor="ctr"/>
          <a:lstStyle>
            <a:lvl1pPr marL="0" indent="0" algn="ctr">
              <a:buSzPct val="90000"/>
              <a:buFont typeface="Arial" panose="020B0604020202020204" pitchFamily="34" charset="0"/>
              <a:buNone/>
              <a:defRPr sz="20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text</a:t>
            </a:r>
            <a:endParaRPr lang="en-GB" dirty="0"/>
          </a:p>
        </p:txBody>
      </p:sp>
      <p:sp>
        <p:nvSpPr>
          <p:cNvPr id="21" name="Text Placeholder 11">
            <a:extLst>
              <a:ext uri="{FF2B5EF4-FFF2-40B4-BE49-F238E27FC236}">
                <a16:creationId xmlns:a16="http://schemas.microsoft.com/office/drawing/2014/main" id="{CF7C1151-F1BC-E95D-6073-D42BEDD822D7}"/>
              </a:ext>
            </a:extLst>
          </p:cNvPr>
          <p:cNvSpPr>
            <a:spLocks noGrp="1"/>
          </p:cNvSpPr>
          <p:nvPr>
            <p:ph type="body" sz="quarter" idx="17" hasCustomPrompt="1"/>
          </p:nvPr>
        </p:nvSpPr>
        <p:spPr>
          <a:xfrm>
            <a:off x="4763129" y="3952240"/>
            <a:ext cx="2578528" cy="1469868"/>
          </a:xfrm>
          <a:prstGeom prst="rect">
            <a:avLst/>
          </a:prstGeom>
        </p:spPr>
        <p:txBody>
          <a:bodyPr anchor="ctr"/>
          <a:lstStyle>
            <a:lvl1pPr marL="0" indent="0" algn="ctr">
              <a:buSzPct val="90000"/>
              <a:buFont typeface="Arial" panose="020B0604020202020204" pitchFamily="34" charset="0"/>
              <a:buNone/>
              <a:defRPr sz="20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text</a:t>
            </a:r>
            <a:endParaRPr lang="en-GB" dirty="0"/>
          </a:p>
        </p:txBody>
      </p:sp>
      <p:sp>
        <p:nvSpPr>
          <p:cNvPr id="24" name="Text Placeholder 11">
            <a:extLst>
              <a:ext uri="{FF2B5EF4-FFF2-40B4-BE49-F238E27FC236}">
                <a16:creationId xmlns:a16="http://schemas.microsoft.com/office/drawing/2014/main" id="{191867FD-4578-38F5-8D9B-92E4CB873927}"/>
              </a:ext>
            </a:extLst>
          </p:cNvPr>
          <p:cNvSpPr>
            <a:spLocks noGrp="1"/>
          </p:cNvSpPr>
          <p:nvPr>
            <p:ph type="body" sz="quarter" idx="19" hasCustomPrompt="1"/>
          </p:nvPr>
        </p:nvSpPr>
        <p:spPr>
          <a:xfrm>
            <a:off x="8469367" y="3952240"/>
            <a:ext cx="2578528" cy="1469868"/>
          </a:xfrm>
          <a:prstGeom prst="rect">
            <a:avLst/>
          </a:prstGeom>
        </p:spPr>
        <p:txBody>
          <a:bodyPr anchor="ctr"/>
          <a:lstStyle>
            <a:lvl1pPr marL="0" indent="0" algn="ctr">
              <a:buSzPct val="90000"/>
              <a:buFont typeface="Arial" panose="020B0604020202020204" pitchFamily="34" charset="0"/>
              <a:buNone/>
              <a:defRPr sz="20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text</a:t>
            </a:r>
            <a:endParaRPr lang="en-GB" dirty="0"/>
          </a:p>
        </p:txBody>
      </p:sp>
      <p:sp>
        <p:nvSpPr>
          <p:cNvPr id="14" name="Picture Placeholder 14">
            <a:extLst>
              <a:ext uri="{FF2B5EF4-FFF2-40B4-BE49-F238E27FC236}">
                <a16:creationId xmlns:a16="http://schemas.microsoft.com/office/drawing/2014/main" id="{D77A8F28-31BF-BAAA-7B33-981648620222}"/>
              </a:ext>
            </a:extLst>
          </p:cNvPr>
          <p:cNvSpPr>
            <a:spLocks noGrp="1"/>
          </p:cNvSpPr>
          <p:nvPr>
            <p:ph type="pic" sz="quarter" idx="20" hasCustomPrompt="1"/>
          </p:nvPr>
        </p:nvSpPr>
        <p:spPr>
          <a:xfrm>
            <a:off x="4674843" y="2158690"/>
            <a:ext cx="2736000" cy="1512000"/>
          </a:xfrm>
          <a:prstGeom prst="rect">
            <a:avLst/>
          </a:prstGeom>
          <a:solidFill>
            <a:srgbClr val="F5F5FF"/>
          </a:solidFill>
        </p:spPr>
        <p:txBody>
          <a:bodyPr/>
          <a:lstStyle>
            <a:lvl1pPr marL="0" indent="0" algn="ctr">
              <a:buNone/>
              <a:defRPr sz="1800">
                <a:solidFill>
                  <a:schemeClr val="tx2"/>
                </a:solidFill>
              </a:defRPr>
            </a:lvl1pPr>
          </a:lstStyle>
          <a:p>
            <a:r>
              <a:rPr lang="en-GB" dirty="0"/>
              <a:t>Insert image</a:t>
            </a:r>
          </a:p>
        </p:txBody>
      </p:sp>
      <p:sp>
        <p:nvSpPr>
          <p:cNvPr id="15" name="Picture Placeholder 14">
            <a:extLst>
              <a:ext uri="{FF2B5EF4-FFF2-40B4-BE49-F238E27FC236}">
                <a16:creationId xmlns:a16="http://schemas.microsoft.com/office/drawing/2014/main" id="{07563C30-2EC0-9AE5-5B47-B11B63E97C1B}"/>
              </a:ext>
            </a:extLst>
          </p:cNvPr>
          <p:cNvSpPr>
            <a:spLocks noGrp="1"/>
          </p:cNvSpPr>
          <p:nvPr>
            <p:ph type="pic" sz="quarter" idx="21" hasCustomPrompt="1"/>
          </p:nvPr>
        </p:nvSpPr>
        <p:spPr>
          <a:xfrm>
            <a:off x="8395241" y="2158690"/>
            <a:ext cx="2736000" cy="1512000"/>
          </a:xfrm>
          <a:prstGeom prst="rect">
            <a:avLst/>
          </a:prstGeom>
          <a:solidFill>
            <a:srgbClr val="F5F5FF"/>
          </a:solidFill>
        </p:spPr>
        <p:txBody>
          <a:bodyPr/>
          <a:lstStyle>
            <a:lvl1pPr marL="0" indent="0" algn="ctr">
              <a:buNone/>
              <a:defRPr sz="1800">
                <a:solidFill>
                  <a:schemeClr val="tx2"/>
                </a:solidFill>
              </a:defRPr>
            </a:lvl1pPr>
          </a:lstStyle>
          <a:p>
            <a:r>
              <a:rPr lang="en-GB" dirty="0"/>
              <a:t>Insert image</a:t>
            </a:r>
          </a:p>
        </p:txBody>
      </p:sp>
    </p:spTree>
    <p:extLst>
      <p:ext uri="{BB962C8B-B14F-4D97-AF65-F5344CB8AC3E}">
        <p14:creationId xmlns:p14="http://schemas.microsoft.com/office/powerpoint/2010/main" val="589326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459D42-76EB-58BA-B33C-8062F57A81AB}"/>
              </a:ext>
            </a:extLst>
          </p:cNvPr>
          <p:cNvSpPr/>
          <p:nvPr userDrawn="1"/>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Graphic 2">
            <a:extLst>
              <a:ext uri="{FF2B5EF4-FFF2-40B4-BE49-F238E27FC236}">
                <a16:creationId xmlns:a16="http://schemas.microsoft.com/office/drawing/2014/main" id="{21FDDD3E-2545-8921-36B7-83F435E5EC6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1948" y="2699642"/>
            <a:ext cx="7886932" cy="1488102"/>
          </a:xfrm>
          <a:prstGeom prst="rect">
            <a:avLst/>
          </a:prstGeom>
        </p:spPr>
      </p:pic>
      <p:sp>
        <p:nvSpPr>
          <p:cNvPr id="7" name="Picture Placeholder 14">
            <a:extLst>
              <a:ext uri="{FF2B5EF4-FFF2-40B4-BE49-F238E27FC236}">
                <a16:creationId xmlns:a16="http://schemas.microsoft.com/office/drawing/2014/main" id="{13534ACF-D7B5-3520-FA17-C4F151A0B6C2}"/>
              </a:ext>
            </a:extLst>
          </p:cNvPr>
          <p:cNvSpPr>
            <a:spLocks noGrp="1"/>
          </p:cNvSpPr>
          <p:nvPr>
            <p:ph type="pic" sz="quarter" idx="11" hasCustomPrompt="1"/>
          </p:nvPr>
        </p:nvSpPr>
        <p:spPr>
          <a:xfrm>
            <a:off x="820120" y="5232400"/>
            <a:ext cx="2498400" cy="913380"/>
          </a:xfrm>
          <a:prstGeom prst="rect">
            <a:avLst/>
          </a:prstGeom>
        </p:spPr>
        <p:txBody>
          <a:bodyPr/>
          <a:lstStyle>
            <a:lvl1pPr marL="0" indent="0" algn="ctr">
              <a:buNone/>
              <a:defRPr sz="2000">
                <a:solidFill>
                  <a:schemeClr val="bg2"/>
                </a:solidFill>
              </a:defRPr>
            </a:lvl1pPr>
          </a:lstStyle>
          <a:p>
            <a:r>
              <a:rPr lang="en-GB" dirty="0"/>
              <a:t>Insert logo</a:t>
            </a:r>
          </a:p>
        </p:txBody>
      </p:sp>
      <p:pic>
        <p:nvPicPr>
          <p:cNvPr id="9" name="Graphic 8">
            <a:extLst>
              <a:ext uri="{FF2B5EF4-FFF2-40B4-BE49-F238E27FC236}">
                <a16:creationId xmlns:a16="http://schemas.microsoft.com/office/drawing/2014/main" id="{BF820252-EDA3-87F3-B8E9-22905C8A965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6965" y="213360"/>
            <a:ext cx="2315196" cy="4860000"/>
          </a:xfrm>
          <a:prstGeom prst="rect">
            <a:avLst/>
          </a:prstGeom>
        </p:spPr>
      </p:pic>
      <p:pic>
        <p:nvPicPr>
          <p:cNvPr id="11" name="Graphic 10">
            <a:extLst>
              <a:ext uri="{FF2B5EF4-FFF2-40B4-BE49-F238E27FC236}">
                <a16:creationId xmlns:a16="http://schemas.microsoft.com/office/drawing/2014/main" id="{09D60F15-1AB6-BBD8-A4B7-741D3F872D4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7873932" y="-808525"/>
            <a:ext cx="1471149" cy="3088199"/>
          </a:xfrm>
          <a:prstGeom prst="rect">
            <a:avLst/>
          </a:prstGeom>
        </p:spPr>
      </p:pic>
      <p:grpSp>
        <p:nvGrpSpPr>
          <p:cNvPr id="15" name="Group 14">
            <a:extLst>
              <a:ext uri="{FF2B5EF4-FFF2-40B4-BE49-F238E27FC236}">
                <a16:creationId xmlns:a16="http://schemas.microsoft.com/office/drawing/2014/main" id="{F9C6D70C-C8A0-9E66-D242-0A2058CF21AA}"/>
              </a:ext>
            </a:extLst>
          </p:cNvPr>
          <p:cNvGrpSpPr/>
          <p:nvPr userDrawn="1"/>
        </p:nvGrpSpPr>
        <p:grpSpPr>
          <a:xfrm>
            <a:off x="9683798" y="137160"/>
            <a:ext cx="5180503" cy="5019040"/>
            <a:chOff x="9683798" y="137160"/>
            <a:chExt cx="5180503" cy="5019040"/>
          </a:xfrm>
        </p:grpSpPr>
        <p:sp>
          <p:nvSpPr>
            <p:cNvPr id="13" name="Oval 12">
              <a:extLst>
                <a:ext uri="{FF2B5EF4-FFF2-40B4-BE49-F238E27FC236}">
                  <a16:creationId xmlns:a16="http://schemas.microsoft.com/office/drawing/2014/main" id="{3A699497-DF20-F9E8-39B1-AD4F18C129E2}"/>
                </a:ext>
              </a:extLst>
            </p:cNvPr>
            <p:cNvSpPr/>
            <p:nvPr userDrawn="1"/>
          </p:nvSpPr>
          <p:spPr>
            <a:xfrm>
              <a:off x="9683798"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2">
              <a:extLst>
                <a:ext uri="{FF2B5EF4-FFF2-40B4-BE49-F238E27FC236}">
                  <a16:creationId xmlns:a16="http://schemas.microsoft.com/office/drawing/2014/main" id="{0196F658-BE7C-DD3B-B1DA-3A34B868D0AD}"/>
                </a:ext>
              </a:extLst>
            </p:cNvPr>
            <p:cNvSpPr/>
            <p:nvPr userDrawn="1"/>
          </p:nvSpPr>
          <p:spPr>
            <a:xfrm rot="10800000">
              <a:off x="12354781"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0" name="Graphic 9">
            <a:extLst>
              <a:ext uri="{FF2B5EF4-FFF2-40B4-BE49-F238E27FC236}">
                <a16:creationId xmlns:a16="http://schemas.microsoft.com/office/drawing/2014/main" id="{F209FA23-CBBA-52AE-933E-6D5CCBE6E3A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6965" y="213360"/>
            <a:ext cx="2315196" cy="4860000"/>
          </a:xfrm>
          <a:prstGeom prst="rect">
            <a:avLst/>
          </a:prstGeom>
        </p:spPr>
      </p:pic>
      <p:grpSp>
        <p:nvGrpSpPr>
          <p:cNvPr id="16" name="Group 15">
            <a:extLst>
              <a:ext uri="{FF2B5EF4-FFF2-40B4-BE49-F238E27FC236}">
                <a16:creationId xmlns:a16="http://schemas.microsoft.com/office/drawing/2014/main" id="{4F083796-FCE6-17C8-3B98-B2CC13FBC8A0}"/>
              </a:ext>
            </a:extLst>
          </p:cNvPr>
          <p:cNvGrpSpPr/>
          <p:nvPr userDrawn="1"/>
        </p:nvGrpSpPr>
        <p:grpSpPr>
          <a:xfrm rot="16200000">
            <a:off x="6684924" y="-1857288"/>
            <a:ext cx="3718721" cy="3602818"/>
            <a:chOff x="9683798" y="137160"/>
            <a:chExt cx="5180503" cy="5019040"/>
          </a:xfrm>
        </p:grpSpPr>
        <p:sp>
          <p:nvSpPr>
            <p:cNvPr id="17" name="Oval 12">
              <a:extLst>
                <a:ext uri="{FF2B5EF4-FFF2-40B4-BE49-F238E27FC236}">
                  <a16:creationId xmlns:a16="http://schemas.microsoft.com/office/drawing/2014/main" id="{CB322E75-56A2-BDF0-3851-39ECA9B528AC}"/>
                </a:ext>
              </a:extLst>
            </p:cNvPr>
            <p:cNvSpPr/>
            <p:nvPr userDrawn="1"/>
          </p:nvSpPr>
          <p:spPr>
            <a:xfrm>
              <a:off x="9683798"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2">
              <a:extLst>
                <a:ext uri="{FF2B5EF4-FFF2-40B4-BE49-F238E27FC236}">
                  <a16:creationId xmlns:a16="http://schemas.microsoft.com/office/drawing/2014/main" id="{8BA0B170-0D2F-0ECF-86D2-F1EE362C260A}"/>
                </a:ext>
              </a:extLst>
            </p:cNvPr>
            <p:cNvSpPr/>
            <p:nvPr userDrawn="1"/>
          </p:nvSpPr>
          <p:spPr>
            <a:xfrm rot="10800000">
              <a:off x="12354781"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2" name="Graphic 11">
            <a:extLst>
              <a:ext uri="{FF2B5EF4-FFF2-40B4-BE49-F238E27FC236}">
                <a16:creationId xmlns:a16="http://schemas.microsoft.com/office/drawing/2014/main" id="{9529F36E-37E5-791F-C763-AC4B3E1A5AE3}"/>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7873932" y="-808525"/>
            <a:ext cx="1471149" cy="3088199"/>
          </a:xfrm>
          <a:prstGeom prst="rect">
            <a:avLst/>
          </a:prstGeom>
        </p:spPr>
      </p:pic>
    </p:spTree>
    <p:extLst>
      <p:ext uri="{BB962C8B-B14F-4D97-AF65-F5344CB8AC3E}">
        <p14:creationId xmlns:p14="http://schemas.microsoft.com/office/powerpoint/2010/main" val="315300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23000" decel="69000" fill="hold" nodeType="withEffect">
                                  <p:stCondLst>
                                    <p:cond delay="0"/>
                                  </p:stCondLst>
                                  <p:childTnLst>
                                    <p:animRot by="-10800000">
                                      <p:cBhvr>
                                        <p:cTn id="6" dur="1250" fill="hold"/>
                                        <p:tgtEl>
                                          <p:spTgt spid="15"/>
                                        </p:tgtEl>
                                        <p:attrNameLst>
                                          <p:attrName>r</p:attrName>
                                        </p:attrNameLst>
                                      </p:cBhvr>
                                    </p:animRot>
                                  </p:childTnLst>
                                </p:cTn>
                              </p:par>
                              <p:par>
                                <p:cTn id="7" presetID="8" presetClass="emph" presetSubtype="0" accel="23000" decel="69000" fill="hold" nodeType="withEffect">
                                  <p:stCondLst>
                                    <p:cond delay="0"/>
                                  </p:stCondLst>
                                  <p:childTnLst>
                                    <p:animRot by="-10800000">
                                      <p:cBhvr>
                                        <p:cTn id="8" dur="1250" fill="hold"/>
                                        <p:tgtEl>
                                          <p:spTgt spid="16"/>
                                        </p:tgtEl>
                                        <p:attrNameLst>
                                          <p:attrName>r</p:attrName>
                                        </p:attrNameLst>
                                      </p:cBhvr>
                                    </p:animRot>
                                  </p:childTnLst>
                                </p:cTn>
                              </p:par>
                              <p:par>
                                <p:cTn id="9" presetID="42" presetClass="entr" presetSubtype="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1"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l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459D42-76EB-58BA-B33C-8062F57A81AB}"/>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Graphic 2">
            <a:extLst>
              <a:ext uri="{FF2B5EF4-FFF2-40B4-BE49-F238E27FC236}">
                <a16:creationId xmlns:a16="http://schemas.microsoft.com/office/drawing/2014/main" id="{21FDDD3E-2545-8921-36B7-83F435E5EC6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1948" y="2699642"/>
            <a:ext cx="7886932" cy="1488102"/>
          </a:xfrm>
          <a:prstGeom prst="rect">
            <a:avLst/>
          </a:prstGeom>
        </p:spPr>
      </p:pic>
      <p:sp>
        <p:nvSpPr>
          <p:cNvPr id="7" name="Picture Placeholder 14">
            <a:extLst>
              <a:ext uri="{FF2B5EF4-FFF2-40B4-BE49-F238E27FC236}">
                <a16:creationId xmlns:a16="http://schemas.microsoft.com/office/drawing/2014/main" id="{13534ACF-D7B5-3520-FA17-C4F151A0B6C2}"/>
              </a:ext>
            </a:extLst>
          </p:cNvPr>
          <p:cNvSpPr>
            <a:spLocks noGrp="1"/>
          </p:cNvSpPr>
          <p:nvPr>
            <p:ph type="pic" sz="quarter" idx="11" hasCustomPrompt="1"/>
          </p:nvPr>
        </p:nvSpPr>
        <p:spPr>
          <a:xfrm>
            <a:off x="820120" y="5232400"/>
            <a:ext cx="2498400" cy="913380"/>
          </a:xfrm>
          <a:prstGeom prst="rect">
            <a:avLst/>
          </a:prstGeom>
        </p:spPr>
        <p:txBody>
          <a:bodyPr/>
          <a:lstStyle>
            <a:lvl1pPr marL="0" indent="0" algn="ctr">
              <a:buNone/>
              <a:defRPr sz="2000">
                <a:solidFill>
                  <a:schemeClr val="tx2"/>
                </a:solidFill>
              </a:defRPr>
            </a:lvl1pPr>
          </a:lstStyle>
          <a:p>
            <a:r>
              <a:rPr lang="en-GB" dirty="0"/>
              <a:t>Insert logo</a:t>
            </a:r>
          </a:p>
        </p:txBody>
      </p:sp>
      <p:pic>
        <p:nvPicPr>
          <p:cNvPr id="9" name="Graphic 8">
            <a:extLst>
              <a:ext uri="{FF2B5EF4-FFF2-40B4-BE49-F238E27FC236}">
                <a16:creationId xmlns:a16="http://schemas.microsoft.com/office/drawing/2014/main" id="{BF820252-EDA3-87F3-B8E9-22905C8A965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6965" y="213360"/>
            <a:ext cx="2315196" cy="4860000"/>
          </a:xfrm>
          <a:prstGeom prst="rect">
            <a:avLst/>
          </a:prstGeom>
        </p:spPr>
      </p:pic>
      <p:pic>
        <p:nvPicPr>
          <p:cNvPr id="11" name="Graphic 10">
            <a:extLst>
              <a:ext uri="{FF2B5EF4-FFF2-40B4-BE49-F238E27FC236}">
                <a16:creationId xmlns:a16="http://schemas.microsoft.com/office/drawing/2014/main" id="{09D60F15-1AB6-BBD8-A4B7-741D3F872D4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7873932" y="-808525"/>
            <a:ext cx="1471149" cy="3088199"/>
          </a:xfrm>
          <a:prstGeom prst="rect">
            <a:avLst/>
          </a:prstGeom>
        </p:spPr>
      </p:pic>
      <p:grpSp>
        <p:nvGrpSpPr>
          <p:cNvPr id="15" name="Group 14">
            <a:extLst>
              <a:ext uri="{FF2B5EF4-FFF2-40B4-BE49-F238E27FC236}">
                <a16:creationId xmlns:a16="http://schemas.microsoft.com/office/drawing/2014/main" id="{F9C6D70C-C8A0-9E66-D242-0A2058CF21AA}"/>
              </a:ext>
            </a:extLst>
          </p:cNvPr>
          <p:cNvGrpSpPr/>
          <p:nvPr userDrawn="1"/>
        </p:nvGrpSpPr>
        <p:grpSpPr>
          <a:xfrm>
            <a:off x="9683798" y="137160"/>
            <a:ext cx="5180503" cy="5019040"/>
            <a:chOff x="9683798" y="137160"/>
            <a:chExt cx="5180503" cy="5019040"/>
          </a:xfrm>
        </p:grpSpPr>
        <p:sp>
          <p:nvSpPr>
            <p:cNvPr id="13" name="Oval 12">
              <a:extLst>
                <a:ext uri="{FF2B5EF4-FFF2-40B4-BE49-F238E27FC236}">
                  <a16:creationId xmlns:a16="http://schemas.microsoft.com/office/drawing/2014/main" id="{3A699497-DF20-F9E8-39B1-AD4F18C129E2}"/>
                </a:ext>
              </a:extLst>
            </p:cNvPr>
            <p:cNvSpPr/>
            <p:nvPr userDrawn="1"/>
          </p:nvSpPr>
          <p:spPr>
            <a:xfrm>
              <a:off x="9683798"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2">
              <a:extLst>
                <a:ext uri="{FF2B5EF4-FFF2-40B4-BE49-F238E27FC236}">
                  <a16:creationId xmlns:a16="http://schemas.microsoft.com/office/drawing/2014/main" id="{0196F658-BE7C-DD3B-B1DA-3A34B868D0AD}"/>
                </a:ext>
              </a:extLst>
            </p:cNvPr>
            <p:cNvSpPr/>
            <p:nvPr userDrawn="1"/>
          </p:nvSpPr>
          <p:spPr>
            <a:xfrm rot="10800000">
              <a:off x="12354781"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0" name="Graphic 9">
            <a:extLst>
              <a:ext uri="{FF2B5EF4-FFF2-40B4-BE49-F238E27FC236}">
                <a16:creationId xmlns:a16="http://schemas.microsoft.com/office/drawing/2014/main" id="{F209FA23-CBBA-52AE-933E-6D5CCBE6E3A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6965" y="213360"/>
            <a:ext cx="2315196" cy="4860000"/>
          </a:xfrm>
          <a:prstGeom prst="rect">
            <a:avLst/>
          </a:prstGeom>
        </p:spPr>
      </p:pic>
      <p:grpSp>
        <p:nvGrpSpPr>
          <p:cNvPr id="16" name="Group 15">
            <a:extLst>
              <a:ext uri="{FF2B5EF4-FFF2-40B4-BE49-F238E27FC236}">
                <a16:creationId xmlns:a16="http://schemas.microsoft.com/office/drawing/2014/main" id="{4F083796-FCE6-17C8-3B98-B2CC13FBC8A0}"/>
              </a:ext>
            </a:extLst>
          </p:cNvPr>
          <p:cNvGrpSpPr/>
          <p:nvPr userDrawn="1"/>
        </p:nvGrpSpPr>
        <p:grpSpPr>
          <a:xfrm rot="16200000">
            <a:off x="6684924" y="-1857288"/>
            <a:ext cx="3718721" cy="3602818"/>
            <a:chOff x="9683798" y="137160"/>
            <a:chExt cx="5180503" cy="5019040"/>
          </a:xfrm>
        </p:grpSpPr>
        <p:sp>
          <p:nvSpPr>
            <p:cNvPr id="17" name="Oval 12">
              <a:extLst>
                <a:ext uri="{FF2B5EF4-FFF2-40B4-BE49-F238E27FC236}">
                  <a16:creationId xmlns:a16="http://schemas.microsoft.com/office/drawing/2014/main" id="{CB322E75-56A2-BDF0-3851-39ECA9B528AC}"/>
                </a:ext>
              </a:extLst>
            </p:cNvPr>
            <p:cNvSpPr/>
            <p:nvPr userDrawn="1"/>
          </p:nvSpPr>
          <p:spPr>
            <a:xfrm>
              <a:off x="9683798"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2">
              <a:extLst>
                <a:ext uri="{FF2B5EF4-FFF2-40B4-BE49-F238E27FC236}">
                  <a16:creationId xmlns:a16="http://schemas.microsoft.com/office/drawing/2014/main" id="{8BA0B170-0D2F-0ECF-86D2-F1EE362C260A}"/>
                </a:ext>
              </a:extLst>
            </p:cNvPr>
            <p:cNvSpPr/>
            <p:nvPr userDrawn="1"/>
          </p:nvSpPr>
          <p:spPr>
            <a:xfrm rot="10800000">
              <a:off x="12354781"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2" name="Graphic 11">
            <a:extLst>
              <a:ext uri="{FF2B5EF4-FFF2-40B4-BE49-F238E27FC236}">
                <a16:creationId xmlns:a16="http://schemas.microsoft.com/office/drawing/2014/main" id="{9529F36E-37E5-791F-C763-AC4B3E1A5AE3}"/>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7873932" y="-808525"/>
            <a:ext cx="1471149" cy="3088199"/>
          </a:xfrm>
          <a:prstGeom prst="rect">
            <a:avLst/>
          </a:prstGeom>
        </p:spPr>
      </p:pic>
    </p:spTree>
    <p:extLst>
      <p:ext uri="{BB962C8B-B14F-4D97-AF65-F5344CB8AC3E}">
        <p14:creationId xmlns:p14="http://schemas.microsoft.com/office/powerpoint/2010/main" val="39804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23000" decel="69000" fill="hold" nodeType="withEffect">
                                  <p:stCondLst>
                                    <p:cond delay="0"/>
                                  </p:stCondLst>
                                  <p:childTnLst>
                                    <p:animRot by="-10800000">
                                      <p:cBhvr>
                                        <p:cTn id="6" dur="1250" fill="hold"/>
                                        <p:tgtEl>
                                          <p:spTgt spid="15"/>
                                        </p:tgtEl>
                                        <p:attrNameLst>
                                          <p:attrName>r</p:attrName>
                                        </p:attrNameLst>
                                      </p:cBhvr>
                                    </p:animRot>
                                  </p:childTnLst>
                                </p:cTn>
                              </p:par>
                              <p:par>
                                <p:cTn id="7" presetID="8" presetClass="emph" presetSubtype="0" accel="23000" decel="69000" fill="hold" nodeType="withEffect">
                                  <p:stCondLst>
                                    <p:cond delay="0"/>
                                  </p:stCondLst>
                                  <p:childTnLst>
                                    <p:animRot by="-10800000">
                                      <p:cBhvr>
                                        <p:cTn id="8" dur="1250" fill="hold"/>
                                        <p:tgtEl>
                                          <p:spTgt spid="16"/>
                                        </p:tgtEl>
                                        <p:attrNameLst>
                                          <p:attrName>r</p:attrName>
                                        </p:attrNameLst>
                                      </p:cBhvr>
                                    </p:animRot>
                                  </p:childTnLst>
                                </p:cTn>
                              </p:par>
                              <p:par>
                                <p:cTn id="9" presetID="42" presetClass="entr" presetSubtype="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1"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dar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A387C-C06E-6D19-9BCA-B625657A1D40}"/>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2359" y="742158"/>
            <a:ext cx="2790857" cy="526577"/>
          </a:xfrm>
          <a:prstGeom prst="rect">
            <a:avLst/>
          </a:prstGeom>
        </p:spPr>
      </p:pic>
      <p:sp>
        <p:nvSpPr>
          <p:cNvPr id="11" name="Title 1">
            <a:extLst>
              <a:ext uri="{FF2B5EF4-FFF2-40B4-BE49-F238E27FC236}">
                <a16:creationId xmlns:a16="http://schemas.microsoft.com/office/drawing/2014/main" id="{4E702637-04A1-642E-EE76-EFE6F47C676E}"/>
              </a:ext>
            </a:extLst>
          </p:cNvPr>
          <p:cNvSpPr>
            <a:spLocks noGrp="1"/>
          </p:cNvSpPr>
          <p:nvPr>
            <p:ph type="title"/>
          </p:nvPr>
        </p:nvSpPr>
        <p:spPr>
          <a:xfrm>
            <a:off x="730250" y="2580641"/>
            <a:ext cx="5899150" cy="1488440"/>
          </a:xfrm>
          <a:prstGeom prst="rect">
            <a:avLst/>
          </a:prstGeom>
        </p:spPr>
        <p:txBody>
          <a:bodyPr anchor="b">
            <a:noAutofit/>
          </a:bodyPr>
          <a:lstStyle>
            <a:lvl1pPr>
              <a:defRPr sz="5200">
                <a:solidFill>
                  <a:schemeClr val="bg2"/>
                </a:solidFill>
              </a:defRPr>
            </a:lvl1pPr>
          </a:lstStyle>
          <a:p>
            <a:endParaRPr lang="en-GB" dirty="0"/>
          </a:p>
        </p:txBody>
      </p:sp>
      <p:sp>
        <p:nvSpPr>
          <p:cNvPr id="32" name="Freeform: Shape 31">
            <a:extLst>
              <a:ext uri="{FF2B5EF4-FFF2-40B4-BE49-F238E27FC236}">
                <a16:creationId xmlns:a16="http://schemas.microsoft.com/office/drawing/2014/main" id="{B5F33C4B-9B15-FB6D-452B-985DEEDFE732}"/>
              </a:ext>
            </a:extLst>
          </p:cNvPr>
          <p:cNvSpPr/>
          <p:nvPr userDrawn="1"/>
        </p:nvSpPr>
        <p:spPr>
          <a:xfrm>
            <a:off x="9281217" y="2249800"/>
            <a:ext cx="2910783" cy="4609615"/>
          </a:xfrm>
          <a:custGeom>
            <a:avLst/>
            <a:gdLst>
              <a:gd name="connsiteX0" fmla="*/ 2447709 w 2910783"/>
              <a:gd name="connsiteY0" fmla="*/ 0 h 4609615"/>
              <a:gd name="connsiteX1" fmla="*/ 2765875 w 2910783"/>
              <a:gd name="connsiteY1" fmla="*/ 216370 h 4609615"/>
              <a:gd name="connsiteX2" fmla="*/ 2910783 w 2910783"/>
              <a:gd name="connsiteY2" fmla="*/ 340632 h 4609615"/>
              <a:gd name="connsiteX3" fmla="*/ 2910783 w 2910783"/>
              <a:gd name="connsiteY3" fmla="*/ 4609615 h 4609615"/>
              <a:gd name="connsiteX4" fmla="*/ 0 w 2910783"/>
              <a:gd name="connsiteY4" fmla="*/ 4609615 h 4609615"/>
              <a:gd name="connsiteX5" fmla="*/ 611914 w 2910783"/>
              <a:gd name="connsiteY5" fmla="*/ 3457236 h 4609615"/>
              <a:gd name="connsiteX6" fmla="*/ 1458522 w 2910783"/>
              <a:gd name="connsiteY6" fmla="*/ 3208262 h 4609615"/>
              <a:gd name="connsiteX7" fmla="*/ 1336683 w 2910783"/>
              <a:gd name="connsiteY7" fmla="*/ 2092325 h 4609615"/>
              <a:gd name="connsiteX8" fmla="*/ 2447709 w 2910783"/>
              <a:gd name="connsiteY8" fmla="*/ 0 h 460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0783" h="4609615">
                <a:moveTo>
                  <a:pt x="2447709" y="0"/>
                </a:moveTo>
                <a:cubicBezTo>
                  <a:pt x="2558080" y="65565"/>
                  <a:pt x="2664332" y="137819"/>
                  <a:pt x="2765875" y="216370"/>
                </a:cubicBezTo>
                <a:lnTo>
                  <a:pt x="2910783" y="340632"/>
                </a:lnTo>
                <a:lnTo>
                  <a:pt x="2910783" y="4609615"/>
                </a:lnTo>
                <a:lnTo>
                  <a:pt x="0" y="4609615"/>
                </a:lnTo>
                <a:lnTo>
                  <a:pt x="611914" y="3457236"/>
                </a:lnTo>
                <a:cubicBezTo>
                  <a:pt x="915167" y="3544937"/>
                  <a:pt x="1258596" y="3452483"/>
                  <a:pt x="1458522" y="3208262"/>
                </a:cubicBezTo>
                <a:cubicBezTo>
                  <a:pt x="1734501" y="2871128"/>
                  <a:pt x="1673744" y="2368265"/>
                  <a:pt x="1336683" y="2092325"/>
                </a:cubicBezTo>
                <a:lnTo>
                  <a:pt x="24477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7" name="Picture Placeholder 36">
            <a:extLst>
              <a:ext uri="{FF2B5EF4-FFF2-40B4-BE49-F238E27FC236}">
                <a16:creationId xmlns:a16="http://schemas.microsoft.com/office/drawing/2014/main" id="{2343568A-F6A3-0530-60D9-C221AA65B0CA}"/>
              </a:ext>
            </a:extLst>
          </p:cNvPr>
          <p:cNvSpPr>
            <a:spLocks noGrp="1"/>
          </p:cNvSpPr>
          <p:nvPr>
            <p:ph type="pic" sz="quarter" idx="10" hasCustomPrompt="1"/>
          </p:nvPr>
        </p:nvSpPr>
        <p:spPr>
          <a:xfrm>
            <a:off x="7064814" y="1830104"/>
            <a:ext cx="4486436" cy="5028603"/>
          </a:xfrm>
          <a:custGeom>
            <a:avLst/>
            <a:gdLst>
              <a:gd name="connsiteX0" fmla="*/ 3173496 w 4486436"/>
              <a:gd name="connsiteY0" fmla="*/ 52 h 5028603"/>
              <a:gd name="connsiteX1" fmla="*/ 4486436 w 4486436"/>
              <a:gd name="connsiteY1" fmla="*/ 291230 h 5028603"/>
              <a:gd name="connsiteX2" fmla="*/ 3375410 w 4486436"/>
              <a:gd name="connsiteY2" fmla="*/ 2383555 h 5028603"/>
              <a:gd name="connsiteX3" fmla="*/ 2528802 w 4486436"/>
              <a:gd name="connsiteY3" fmla="*/ 2632530 h 5028603"/>
              <a:gd name="connsiteX4" fmla="*/ 2650641 w 4486436"/>
              <a:gd name="connsiteY4" fmla="*/ 3748467 h 5028603"/>
              <a:gd name="connsiteX5" fmla="*/ 1970888 w 4486436"/>
              <a:gd name="connsiteY5" fmla="*/ 5028603 h 5028603"/>
              <a:gd name="connsiteX6" fmla="*/ 636743 w 4486436"/>
              <a:gd name="connsiteY6" fmla="*/ 5028603 h 5028603"/>
              <a:gd name="connsiteX7" fmla="*/ 567922 w 4486436"/>
              <a:gd name="connsiteY7" fmla="*/ 4940062 h 5028603"/>
              <a:gd name="connsiteX8" fmla="*/ 657820 w 4486436"/>
              <a:gd name="connsiteY8" fmla="*/ 1210562 h 5028603"/>
              <a:gd name="connsiteX9" fmla="*/ 3173496 w 4486436"/>
              <a:gd name="connsiteY9" fmla="*/ 52 h 502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6436" h="5028603">
                <a:moveTo>
                  <a:pt x="3173496" y="52"/>
                </a:moveTo>
                <a:cubicBezTo>
                  <a:pt x="3615007" y="2554"/>
                  <a:pt x="4062434" y="96472"/>
                  <a:pt x="4486436" y="291230"/>
                </a:cubicBezTo>
                <a:lnTo>
                  <a:pt x="3375410" y="2383555"/>
                </a:lnTo>
                <a:cubicBezTo>
                  <a:pt x="3072157" y="2295855"/>
                  <a:pt x="2728728" y="2388308"/>
                  <a:pt x="2528802" y="2632530"/>
                </a:cubicBezTo>
                <a:cubicBezTo>
                  <a:pt x="2252823" y="2969664"/>
                  <a:pt x="2313580" y="3472527"/>
                  <a:pt x="2650641" y="3748467"/>
                </a:cubicBezTo>
                <a:lnTo>
                  <a:pt x="1970888" y="5028603"/>
                </a:lnTo>
                <a:lnTo>
                  <a:pt x="636743" y="5028603"/>
                </a:lnTo>
                <a:lnTo>
                  <a:pt x="567922" y="4940062"/>
                </a:lnTo>
                <a:cubicBezTo>
                  <a:pt x="-201425" y="3841304"/>
                  <a:pt x="-206040" y="2327339"/>
                  <a:pt x="657820" y="1210562"/>
                </a:cubicBezTo>
                <a:cubicBezTo>
                  <a:pt x="1259474" y="431499"/>
                  <a:pt x="2202170" y="-5451"/>
                  <a:pt x="3173496" y="52"/>
                </a:cubicBezTo>
                <a:close/>
              </a:path>
            </a:pathLst>
          </a:custGeom>
          <a:solidFill>
            <a:schemeClr val="accent1"/>
          </a:solidFill>
        </p:spPr>
        <p:txBody>
          <a:bodyPr wrap="square" tIns="936000" anchor="t">
            <a:noAutofit/>
          </a:bodyPr>
          <a:lstStyle>
            <a:lvl1pPr marL="0" indent="0" algn="ctr">
              <a:buNone/>
              <a:defRPr sz="2000">
                <a:solidFill>
                  <a:schemeClr val="bg2"/>
                </a:solidFill>
              </a:defRPr>
            </a:lvl1pPr>
          </a:lstStyle>
          <a:p>
            <a:r>
              <a:rPr lang="en-GB" dirty="0"/>
              <a:t>Image optional</a:t>
            </a:r>
            <a:br>
              <a:rPr lang="en-GB" dirty="0"/>
            </a:br>
            <a:r>
              <a:rPr lang="en-GB" dirty="0"/>
              <a:t>(Overlay to be </a:t>
            </a:r>
            <a:br>
              <a:rPr lang="en-GB" dirty="0"/>
            </a:br>
            <a:r>
              <a:rPr lang="en-GB" dirty="0"/>
              <a:t>used if photo included)</a:t>
            </a:r>
          </a:p>
        </p:txBody>
      </p:sp>
      <p:cxnSp>
        <p:nvCxnSpPr>
          <p:cNvPr id="41" name="Straight Connector 40">
            <a:extLst>
              <a:ext uri="{FF2B5EF4-FFF2-40B4-BE49-F238E27FC236}">
                <a16:creationId xmlns:a16="http://schemas.microsoft.com/office/drawing/2014/main" id="{94949AF8-7E30-AB24-53C6-AD6C73E69FA0}"/>
              </a:ext>
            </a:extLst>
          </p:cNvPr>
          <p:cNvCxnSpPr>
            <a:cxnSpLocks/>
          </p:cNvCxnSpPr>
          <p:nvPr userDrawn="1"/>
        </p:nvCxnSpPr>
        <p:spPr>
          <a:xfrm flipH="1">
            <a:off x="10037473" y="5448300"/>
            <a:ext cx="308081" cy="598805"/>
          </a:xfrm>
          <a:prstGeom prst="line">
            <a:avLst/>
          </a:prstGeom>
          <a:ln w="635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E9411DA8-092F-77FD-1BB2-ACBA608A3FB2}"/>
              </a:ext>
            </a:extLst>
          </p:cNvPr>
          <p:cNvSpPr>
            <a:spLocks noGrp="1"/>
          </p:cNvSpPr>
          <p:nvPr>
            <p:ph type="body" idx="1" hasCustomPrompt="1"/>
          </p:nvPr>
        </p:nvSpPr>
        <p:spPr>
          <a:xfrm>
            <a:off x="730250" y="4417447"/>
            <a:ext cx="5800493" cy="581273"/>
          </a:xfrm>
          <a:prstGeom prst="rect">
            <a:avLst/>
          </a:prstGeom>
        </p:spPr>
        <p:txBody>
          <a:bodyPr anchor="t">
            <a:noAutofit/>
          </a:bodyPr>
          <a:lstStyle>
            <a:lvl1pPr marL="0" indent="0">
              <a:buNone/>
              <a:defRPr sz="2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13142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 presetClass="entr" presetSubtype="4" accel="20000" decel="4000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 calcmode="lin" valueType="num">
                                      <p:cBhvr additive="base">
                                        <p:cTn id="10" dur="750" fill="hold"/>
                                        <p:tgtEl>
                                          <p:spTgt spid="37"/>
                                        </p:tgtEl>
                                        <p:attrNameLst>
                                          <p:attrName>ppt_x</p:attrName>
                                        </p:attrNameLst>
                                      </p:cBhvr>
                                      <p:tavLst>
                                        <p:tav tm="0">
                                          <p:val>
                                            <p:strVal val="#ppt_x"/>
                                          </p:val>
                                        </p:tav>
                                        <p:tav tm="100000">
                                          <p:val>
                                            <p:strVal val="#ppt_x"/>
                                          </p:val>
                                        </p:tav>
                                      </p:tavLst>
                                    </p:anim>
                                    <p:anim calcmode="lin" valueType="num">
                                      <p:cBhvr additive="base">
                                        <p:cTn id="11" dur="750" fill="hold"/>
                                        <p:tgtEl>
                                          <p:spTgt spid="37"/>
                                        </p:tgtEl>
                                        <p:attrNameLst>
                                          <p:attrName>ppt_y</p:attrName>
                                        </p:attrNameLst>
                                      </p:cBhvr>
                                      <p:tavLst>
                                        <p:tav tm="0">
                                          <p:val>
                                            <p:strVal val="1+#ppt_h/2"/>
                                          </p:val>
                                        </p:tav>
                                        <p:tav tm="100000">
                                          <p:val>
                                            <p:strVal val="#ppt_y"/>
                                          </p:val>
                                        </p:tav>
                                      </p:tavLst>
                                    </p:anim>
                                  </p:childTnLst>
                                </p:cTn>
                              </p:par>
                              <p:par>
                                <p:cTn id="12" presetID="2" presetClass="entr" presetSubtype="2" accel="20000" decel="4000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750" fill="hold"/>
                                        <p:tgtEl>
                                          <p:spTgt spid="32"/>
                                        </p:tgtEl>
                                        <p:attrNameLst>
                                          <p:attrName>ppt_x</p:attrName>
                                        </p:attrNameLst>
                                      </p:cBhvr>
                                      <p:tavLst>
                                        <p:tav tm="0">
                                          <p:val>
                                            <p:strVal val="1+#ppt_w/2"/>
                                          </p:val>
                                        </p:tav>
                                        <p:tav tm="100000">
                                          <p:val>
                                            <p:strVal val="#ppt_x"/>
                                          </p:val>
                                        </p:tav>
                                      </p:tavLst>
                                    </p:anim>
                                    <p:anim calcmode="lin" valueType="num">
                                      <p:cBhvr additive="base">
                                        <p:cTn id="15" dur="750" fill="hold"/>
                                        <p:tgtEl>
                                          <p:spTgt spid="32"/>
                                        </p:tgtEl>
                                        <p:attrNameLst>
                                          <p:attrName>ppt_y</p:attrName>
                                        </p:attrNameLst>
                                      </p:cBhvr>
                                      <p:tavLst>
                                        <p:tav tm="0">
                                          <p:val>
                                            <p:strVal val="#ppt_y"/>
                                          </p:val>
                                        </p:tav>
                                        <p:tav tm="100000">
                                          <p:val>
                                            <p:strVal val="#ppt_y"/>
                                          </p:val>
                                        </p:tav>
                                      </p:tavLst>
                                    </p:anim>
                                  </p:childTnLst>
                                </p:cTn>
                              </p:par>
                              <p:par>
                                <p:cTn id="16" presetID="47" presetClass="entr" presetSubtype="0" fill="hold" grpId="0" nodeType="withEffect" nodePh="1">
                                  <p:stCondLst>
                                    <p:cond delay="500"/>
                                  </p:stCondLst>
                                  <p:endCondLst>
                                    <p:cond evt="begin" delay="0">
                                      <p:tn val="16"/>
                                    </p:cond>
                                  </p:end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anim calcmode="lin" valueType="num">
                                      <p:cBhvr>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1" presetClass="entr" presetSubtype="0" fill="hold" nodeType="withEffect">
                                  <p:stCondLst>
                                    <p:cond delay="250"/>
                                  </p:stCondLst>
                                  <p:childTnLst>
                                    <p:set>
                                      <p:cBhvr>
                                        <p:cTn id="27" dur="1" fill="hold">
                                          <p:stCondLst>
                                            <p:cond delay="0"/>
                                          </p:stCondLst>
                                        </p:cTn>
                                        <p:tgtEl>
                                          <p:spTgt spid="41"/>
                                        </p:tgtEl>
                                        <p:attrNameLst>
                                          <p:attrName>style.visibility</p:attrName>
                                        </p:attrNameLst>
                                      </p:cBhvr>
                                      <p:to>
                                        <p:strVal val="visible"/>
                                      </p:to>
                                    </p:set>
                                  </p:childTnLst>
                                </p:cTn>
                              </p:par>
                              <p:par>
                                <p:cTn id="28" presetID="42" presetClass="path" presetSubtype="0" accel="50000" decel="50000" fill="hold" nodeType="withEffect">
                                  <p:stCondLst>
                                    <p:cond delay="250"/>
                                  </p:stCondLst>
                                  <p:childTnLst>
                                    <p:animMotion origin="layout" path="M 2.5E-6 -2.96296E-6 L -0.06524 0.22315 " pathEditMode="relative" rAng="0" ptsTypes="AA">
                                      <p:cBhvr>
                                        <p:cTn id="29" dur="1000" spd="-100000" fill="hold"/>
                                        <p:tgtEl>
                                          <p:spTgt spid="41"/>
                                        </p:tgtEl>
                                        <p:attrNameLst>
                                          <p:attrName>ppt_x</p:attrName>
                                          <p:attrName>ppt_y</p:attrName>
                                        </p:attrNameLst>
                                      </p:cBhvr>
                                      <p:rCtr x="-3268" y="1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2" grpId="0" animBg="1"/>
      <p:bldP spid="37" grpId="0" animBg="1"/>
      <p:bldP spid="5" grpId="0" build="p">
        <p:tmplLst>
          <p:tmpl lvl="1">
            <p:tnLst>
              <p:par>
                <p:cTn presetID="42"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ier-l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A387C-C06E-6D19-9BCA-B625657A1D4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2359" y="742158"/>
            <a:ext cx="2790857" cy="526577"/>
          </a:xfrm>
          <a:prstGeom prst="rect">
            <a:avLst/>
          </a:prstGeom>
        </p:spPr>
      </p:pic>
      <p:sp>
        <p:nvSpPr>
          <p:cNvPr id="11" name="Title 1">
            <a:extLst>
              <a:ext uri="{FF2B5EF4-FFF2-40B4-BE49-F238E27FC236}">
                <a16:creationId xmlns:a16="http://schemas.microsoft.com/office/drawing/2014/main" id="{4E702637-04A1-642E-EE76-EFE6F47C676E}"/>
              </a:ext>
            </a:extLst>
          </p:cNvPr>
          <p:cNvSpPr>
            <a:spLocks noGrp="1"/>
          </p:cNvSpPr>
          <p:nvPr>
            <p:ph type="title"/>
          </p:nvPr>
        </p:nvSpPr>
        <p:spPr>
          <a:xfrm>
            <a:off x="730250" y="2580641"/>
            <a:ext cx="5899150" cy="1488440"/>
          </a:xfrm>
          <a:prstGeom prst="rect">
            <a:avLst/>
          </a:prstGeom>
        </p:spPr>
        <p:txBody>
          <a:bodyPr anchor="b">
            <a:noAutofit/>
          </a:bodyPr>
          <a:lstStyle>
            <a:lvl1pPr>
              <a:defRPr sz="5200">
                <a:solidFill>
                  <a:schemeClr val="accent1"/>
                </a:solidFill>
              </a:defRPr>
            </a:lvl1pPr>
          </a:lstStyle>
          <a:p>
            <a:endParaRPr lang="en-GB" dirty="0"/>
          </a:p>
        </p:txBody>
      </p:sp>
      <p:sp>
        <p:nvSpPr>
          <p:cNvPr id="32" name="Freeform: Shape 31">
            <a:extLst>
              <a:ext uri="{FF2B5EF4-FFF2-40B4-BE49-F238E27FC236}">
                <a16:creationId xmlns:a16="http://schemas.microsoft.com/office/drawing/2014/main" id="{B5F33C4B-9B15-FB6D-452B-985DEEDFE732}"/>
              </a:ext>
            </a:extLst>
          </p:cNvPr>
          <p:cNvSpPr/>
          <p:nvPr userDrawn="1"/>
        </p:nvSpPr>
        <p:spPr>
          <a:xfrm>
            <a:off x="9281217" y="2249800"/>
            <a:ext cx="2910783" cy="4609615"/>
          </a:xfrm>
          <a:custGeom>
            <a:avLst/>
            <a:gdLst>
              <a:gd name="connsiteX0" fmla="*/ 2447709 w 2910783"/>
              <a:gd name="connsiteY0" fmla="*/ 0 h 4609615"/>
              <a:gd name="connsiteX1" fmla="*/ 2765875 w 2910783"/>
              <a:gd name="connsiteY1" fmla="*/ 216370 h 4609615"/>
              <a:gd name="connsiteX2" fmla="*/ 2910783 w 2910783"/>
              <a:gd name="connsiteY2" fmla="*/ 340632 h 4609615"/>
              <a:gd name="connsiteX3" fmla="*/ 2910783 w 2910783"/>
              <a:gd name="connsiteY3" fmla="*/ 4609615 h 4609615"/>
              <a:gd name="connsiteX4" fmla="*/ 0 w 2910783"/>
              <a:gd name="connsiteY4" fmla="*/ 4609615 h 4609615"/>
              <a:gd name="connsiteX5" fmla="*/ 611914 w 2910783"/>
              <a:gd name="connsiteY5" fmla="*/ 3457236 h 4609615"/>
              <a:gd name="connsiteX6" fmla="*/ 1458522 w 2910783"/>
              <a:gd name="connsiteY6" fmla="*/ 3208262 h 4609615"/>
              <a:gd name="connsiteX7" fmla="*/ 1336683 w 2910783"/>
              <a:gd name="connsiteY7" fmla="*/ 2092325 h 4609615"/>
              <a:gd name="connsiteX8" fmla="*/ 2447709 w 2910783"/>
              <a:gd name="connsiteY8" fmla="*/ 0 h 460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0783" h="4609615">
                <a:moveTo>
                  <a:pt x="2447709" y="0"/>
                </a:moveTo>
                <a:cubicBezTo>
                  <a:pt x="2558080" y="65565"/>
                  <a:pt x="2664332" y="137819"/>
                  <a:pt x="2765875" y="216370"/>
                </a:cubicBezTo>
                <a:lnTo>
                  <a:pt x="2910783" y="340632"/>
                </a:lnTo>
                <a:lnTo>
                  <a:pt x="2910783" y="4609615"/>
                </a:lnTo>
                <a:lnTo>
                  <a:pt x="0" y="4609615"/>
                </a:lnTo>
                <a:lnTo>
                  <a:pt x="611914" y="3457236"/>
                </a:lnTo>
                <a:cubicBezTo>
                  <a:pt x="915167" y="3544937"/>
                  <a:pt x="1258596" y="3452483"/>
                  <a:pt x="1458522" y="3208262"/>
                </a:cubicBezTo>
                <a:cubicBezTo>
                  <a:pt x="1734501" y="2871128"/>
                  <a:pt x="1673744" y="2368265"/>
                  <a:pt x="1336683" y="2092325"/>
                </a:cubicBezTo>
                <a:lnTo>
                  <a:pt x="24477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7" name="Picture Placeholder 36">
            <a:extLst>
              <a:ext uri="{FF2B5EF4-FFF2-40B4-BE49-F238E27FC236}">
                <a16:creationId xmlns:a16="http://schemas.microsoft.com/office/drawing/2014/main" id="{2343568A-F6A3-0530-60D9-C221AA65B0CA}"/>
              </a:ext>
            </a:extLst>
          </p:cNvPr>
          <p:cNvSpPr>
            <a:spLocks noGrp="1"/>
          </p:cNvSpPr>
          <p:nvPr>
            <p:ph type="pic" sz="quarter" idx="10" hasCustomPrompt="1"/>
          </p:nvPr>
        </p:nvSpPr>
        <p:spPr>
          <a:xfrm>
            <a:off x="7064814" y="1830104"/>
            <a:ext cx="4486436" cy="5028603"/>
          </a:xfrm>
          <a:custGeom>
            <a:avLst/>
            <a:gdLst>
              <a:gd name="connsiteX0" fmla="*/ 3173496 w 4486436"/>
              <a:gd name="connsiteY0" fmla="*/ 52 h 5028603"/>
              <a:gd name="connsiteX1" fmla="*/ 4486436 w 4486436"/>
              <a:gd name="connsiteY1" fmla="*/ 291230 h 5028603"/>
              <a:gd name="connsiteX2" fmla="*/ 3375410 w 4486436"/>
              <a:gd name="connsiteY2" fmla="*/ 2383555 h 5028603"/>
              <a:gd name="connsiteX3" fmla="*/ 2528802 w 4486436"/>
              <a:gd name="connsiteY3" fmla="*/ 2632530 h 5028603"/>
              <a:gd name="connsiteX4" fmla="*/ 2650641 w 4486436"/>
              <a:gd name="connsiteY4" fmla="*/ 3748467 h 5028603"/>
              <a:gd name="connsiteX5" fmla="*/ 1970888 w 4486436"/>
              <a:gd name="connsiteY5" fmla="*/ 5028603 h 5028603"/>
              <a:gd name="connsiteX6" fmla="*/ 636743 w 4486436"/>
              <a:gd name="connsiteY6" fmla="*/ 5028603 h 5028603"/>
              <a:gd name="connsiteX7" fmla="*/ 567922 w 4486436"/>
              <a:gd name="connsiteY7" fmla="*/ 4940062 h 5028603"/>
              <a:gd name="connsiteX8" fmla="*/ 657820 w 4486436"/>
              <a:gd name="connsiteY8" fmla="*/ 1210562 h 5028603"/>
              <a:gd name="connsiteX9" fmla="*/ 3173496 w 4486436"/>
              <a:gd name="connsiteY9" fmla="*/ 52 h 502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6436" h="5028603">
                <a:moveTo>
                  <a:pt x="3173496" y="52"/>
                </a:moveTo>
                <a:cubicBezTo>
                  <a:pt x="3615007" y="2554"/>
                  <a:pt x="4062434" y="96472"/>
                  <a:pt x="4486436" y="291230"/>
                </a:cubicBezTo>
                <a:lnTo>
                  <a:pt x="3375410" y="2383555"/>
                </a:lnTo>
                <a:cubicBezTo>
                  <a:pt x="3072157" y="2295855"/>
                  <a:pt x="2728728" y="2388308"/>
                  <a:pt x="2528802" y="2632530"/>
                </a:cubicBezTo>
                <a:cubicBezTo>
                  <a:pt x="2252823" y="2969664"/>
                  <a:pt x="2313580" y="3472527"/>
                  <a:pt x="2650641" y="3748467"/>
                </a:cubicBezTo>
                <a:lnTo>
                  <a:pt x="1970888" y="5028603"/>
                </a:lnTo>
                <a:lnTo>
                  <a:pt x="636743" y="5028603"/>
                </a:lnTo>
                <a:lnTo>
                  <a:pt x="567922" y="4940062"/>
                </a:lnTo>
                <a:cubicBezTo>
                  <a:pt x="-201425" y="3841304"/>
                  <a:pt x="-206040" y="2327339"/>
                  <a:pt x="657820" y="1210562"/>
                </a:cubicBezTo>
                <a:cubicBezTo>
                  <a:pt x="1259474" y="431499"/>
                  <a:pt x="2202170" y="-5451"/>
                  <a:pt x="3173496" y="52"/>
                </a:cubicBezTo>
                <a:close/>
              </a:path>
            </a:pathLst>
          </a:custGeom>
          <a:solidFill>
            <a:schemeClr val="accent1"/>
          </a:solidFill>
        </p:spPr>
        <p:txBody>
          <a:bodyPr wrap="square" tIns="936000" anchor="t">
            <a:noAutofit/>
          </a:bodyPr>
          <a:lstStyle>
            <a:lvl1pPr marL="0" indent="0" algn="ctr">
              <a:buNone/>
              <a:defRPr sz="2000">
                <a:solidFill>
                  <a:schemeClr val="bg2"/>
                </a:solidFill>
              </a:defRPr>
            </a:lvl1pPr>
          </a:lstStyle>
          <a:p>
            <a:r>
              <a:rPr lang="en-GB" dirty="0"/>
              <a:t>Image optional</a:t>
            </a:r>
            <a:br>
              <a:rPr lang="en-GB" dirty="0"/>
            </a:br>
            <a:r>
              <a:rPr lang="en-GB" dirty="0"/>
              <a:t>(Overlay to be </a:t>
            </a:r>
            <a:br>
              <a:rPr lang="en-GB" dirty="0"/>
            </a:br>
            <a:r>
              <a:rPr lang="en-GB" dirty="0"/>
              <a:t>used if photo included)</a:t>
            </a:r>
          </a:p>
        </p:txBody>
      </p:sp>
      <p:cxnSp>
        <p:nvCxnSpPr>
          <p:cNvPr id="41" name="Straight Connector 40">
            <a:extLst>
              <a:ext uri="{FF2B5EF4-FFF2-40B4-BE49-F238E27FC236}">
                <a16:creationId xmlns:a16="http://schemas.microsoft.com/office/drawing/2014/main" id="{94949AF8-7E30-AB24-53C6-AD6C73E69FA0}"/>
              </a:ext>
            </a:extLst>
          </p:cNvPr>
          <p:cNvCxnSpPr>
            <a:cxnSpLocks/>
          </p:cNvCxnSpPr>
          <p:nvPr userDrawn="1"/>
        </p:nvCxnSpPr>
        <p:spPr>
          <a:xfrm flipH="1">
            <a:off x="10037473" y="5448300"/>
            <a:ext cx="308081" cy="598805"/>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E9411DA8-092F-77FD-1BB2-ACBA608A3FB2}"/>
              </a:ext>
            </a:extLst>
          </p:cNvPr>
          <p:cNvSpPr>
            <a:spLocks noGrp="1"/>
          </p:cNvSpPr>
          <p:nvPr>
            <p:ph type="body" idx="1" hasCustomPrompt="1"/>
          </p:nvPr>
        </p:nvSpPr>
        <p:spPr>
          <a:xfrm>
            <a:off x="730250" y="4417447"/>
            <a:ext cx="5800493" cy="581273"/>
          </a:xfrm>
          <a:prstGeom prst="rect">
            <a:avLst/>
          </a:prstGeom>
        </p:spPr>
        <p:txBody>
          <a:bodyPr anchor="t">
            <a:noAutofit/>
          </a:bodyPr>
          <a:lstStyle>
            <a:lvl1pPr marL="0" indent="0">
              <a:buNone/>
              <a:defRPr sz="2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368597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 presetClass="entr" presetSubtype="4" accel="20000" decel="4000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 calcmode="lin" valueType="num">
                                      <p:cBhvr additive="base">
                                        <p:cTn id="10" dur="750" fill="hold"/>
                                        <p:tgtEl>
                                          <p:spTgt spid="37"/>
                                        </p:tgtEl>
                                        <p:attrNameLst>
                                          <p:attrName>ppt_x</p:attrName>
                                        </p:attrNameLst>
                                      </p:cBhvr>
                                      <p:tavLst>
                                        <p:tav tm="0">
                                          <p:val>
                                            <p:strVal val="#ppt_x"/>
                                          </p:val>
                                        </p:tav>
                                        <p:tav tm="100000">
                                          <p:val>
                                            <p:strVal val="#ppt_x"/>
                                          </p:val>
                                        </p:tav>
                                      </p:tavLst>
                                    </p:anim>
                                    <p:anim calcmode="lin" valueType="num">
                                      <p:cBhvr additive="base">
                                        <p:cTn id="11" dur="750" fill="hold"/>
                                        <p:tgtEl>
                                          <p:spTgt spid="37"/>
                                        </p:tgtEl>
                                        <p:attrNameLst>
                                          <p:attrName>ppt_y</p:attrName>
                                        </p:attrNameLst>
                                      </p:cBhvr>
                                      <p:tavLst>
                                        <p:tav tm="0">
                                          <p:val>
                                            <p:strVal val="1+#ppt_h/2"/>
                                          </p:val>
                                        </p:tav>
                                        <p:tav tm="100000">
                                          <p:val>
                                            <p:strVal val="#ppt_y"/>
                                          </p:val>
                                        </p:tav>
                                      </p:tavLst>
                                    </p:anim>
                                  </p:childTnLst>
                                </p:cTn>
                              </p:par>
                              <p:par>
                                <p:cTn id="12" presetID="2" presetClass="entr" presetSubtype="2" accel="20000" decel="4000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750" fill="hold"/>
                                        <p:tgtEl>
                                          <p:spTgt spid="32"/>
                                        </p:tgtEl>
                                        <p:attrNameLst>
                                          <p:attrName>ppt_x</p:attrName>
                                        </p:attrNameLst>
                                      </p:cBhvr>
                                      <p:tavLst>
                                        <p:tav tm="0">
                                          <p:val>
                                            <p:strVal val="1+#ppt_w/2"/>
                                          </p:val>
                                        </p:tav>
                                        <p:tav tm="100000">
                                          <p:val>
                                            <p:strVal val="#ppt_x"/>
                                          </p:val>
                                        </p:tav>
                                      </p:tavLst>
                                    </p:anim>
                                    <p:anim calcmode="lin" valueType="num">
                                      <p:cBhvr additive="base">
                                        <p:cTn id="15" dur="750" fill="hold"/>
                                        <p:tgtEl>
                                          <p:spTgt spid="32"/>
                                        </p:tgtEl>
                                        <p:attrNameLst>
                                          <p:attrName>ppt_y</p:attrName>
                                        </p:attrNameLst>
                                      </p:cBhvr>
                                      <p:tavLst>
                                        <p:tav tm="0">
                                          <p:val>
                                            <p:strVal val="#ppt_y"/>
                                          </p:val>
                                        </p:tav>
                                        <p:tav tm="100000">
                                          <p:val>
                                            <p:strVal val="#ppt_y"/>
                                          </p:val>
                                        </p:tav>
                                      </p:tavLst>
                                    </p:anim>
                                  </p:childTnLst>
                                </p:cTn>
                              </p:par>
                              <p:par>
                                <p:cTn id="16" presetID="47" presetClass="entr" presetSubtype="0" fill="hold" grpId="0" nodeType="withEffect" nodePh="1">
                                  <p:stCondLst>
                                    <p:cond delay="500"/>
                                  </p:stCondLst>
                                  <p:endCondLst>
                                    <p:cond evt="begin" delay="0">
                                      <p:tn val="16"/>
                                    </p:cond>
                                  </p:end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anim calcmode="lin" valueType="num">
                                      <p:cBhvr>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1" presetClass="entr" presetSubtype="0" fill="hold" nodeType="withEffect">
                                  <p:stCondLst>
                                    <p:cond delay="250"/>
                                  </p:stCondLst>
                                  <p:childTnLst>
                                    <p:set>
                                      <p:cBhvr>
                                        <p:cTn id="27" dur="1" fill="hold">
                                          <p:stCondLst>
                                            <p:cond delay="0"/>
                                          </p:stCondLst>
                                        </p:cTn>
                                        <p:tgtEl>
                                          <p:spTgt spid="41"/>
                                        </p:tgtEl>
                                        <p:attrNameLst>
                                          <p:attrName>style.visibility</p:attrName>
                                        </p:attrNameLst>
                                      </p:cBhvr>
                                      <p:to>
                                        <p:strVal val="visible"/>
                                      </p:to>
                                    </p:set>
                                  </p:childTnLst>
                                </p:cTn>
                              </p:par>
                              <p:par>
                                <p:cTn id="28" presetID="42" presetClass="path" presetSubtype="0" accel="50000" decel="50000" fill="hold" nodeType="withEffect">
                                  <p:stCondLst>
                                    <p:cond delay="250"/>
                                  </p:stCondLst>
                                  <p:childTnLst>
                                    <p:animMotion origin="layout" path="M 2.5E-6 -2.96296E-6 L -0.06524 0.22315 " pathEditMode="relative" rAng="0" ptsTypes="AA">
                                      <p:cBhvr>
                                        <p:cTn id="29" dur="1000" spd="-100000" fill="hold"/>
                                        <p:tgtEl>
                                          <p:spTgt spid="41"/>
                                        </p:tgtEl>
                                        <p:attrNameLst>
                                          <p:attrName>ppt_x</p:attrName>
                                          <p:attrName>ppt_y</p:attrName>
                                        </p:attrNameLst>
                                      </p:cBhvr>
                                      <p:rCtr x="-3268" y="1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2" grpId="0" animBg="1"/>
      <p:bldP spid="37" grpId="0" animBg="1"/>
      <p:bldP spid="5" grpId="0" build="p">
        <p:tmplLst>
          <p:tmpl lvl="1">
            <p:tnLst>
              <p:par>
                <p:cTn presetID="42"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or divi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A387C-C06E-6D19-9BCA-B625657A1D4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2359" y="742158"/>
            <a:ext cx="2790857" cy="526577"/>
          </a:xfrm>
          <a:prstGeom prst="rect">
            <a:avLst/>
          </a:prstGeom>
        </p:spPr>
      </p:pic>
      <p:sp>
        <p:nvSpPr>
          <p:cNvPr id="11" name="Title 1">
            <a:extLst>
              <a:ext uri="{FF2B5EF4-FFF2-40B4-BE49-F238E27FC236}">
                <a16:creationId xmlns:a16="http://schemas.microsoft.com/office/drawing/2014/main" id="{4E702637-04A1-642E-EE76-EFE6F47C676E}"/>
              </a:ext>
            </a:extLst>
          </p:cNvPr>
          <p:cNvSpPr>
            <a:spLocks noGrp="1"/>
          </p:cNvSpPr>
          <p:nvPr>
            <p:ph type="title"/>
          </p:nvPr>
        </p:nvSpPr>
        <p:spPr>
          <a:xfrm>
            <a:off x="730250" y="3022601"/>
            <a:ext cx="5899150" cy="1488440"/>
          </a:xfrm>
          <a:prstGeom prst="rect">
            <a:avLst/>
          </a:prstGeom>
        </p:spPr>
        <p:txBody>
          <a:bodyPr anchor="ctr">
            <a:noAutofit/>
          </a:bodyPr>
          <a:lstStyle>
            <a:lvl1pPr>
              <a:defRPr sz="5200">
                <a:solidFill>
                  <a:schemeClr val="accent1"/>
                </a:solidFill>
              </a:defRPr>
            </a:lvl1pPr>
          </a:lstStyle>
          <a:p>
            <a:endParaRPr lang="en-GB" dirty="0"/>
          </a:p>
        </p:txBody>
      </p:sp>
      <p:sp>
        <p:nvSpPr>
          <p:cNvPr id="4" name="Picture Placeholder 14">
            <a:extLst>
              <a:ext uri="{FF2B5EF4-FFF2-40B4-BE49-F238E27FC236}">
                <a16:creationId xmlns:a16="http://schemas.microsoft.com/office/drawing/2014/main" id="{CCC2DB44-0D44-30F2-22E8-E2A153C70770}"/>
              </a:ext>
            </a:extLst>
          </p:cNvPr>
          <p:cNvSpPr>
            <a:spLocks noGrp="1"/>
          </p:cNvSpPr>
          <p:nvPr>
            <p:ph type="pic" sz="quarter" idx="11" hasCustomPrompt="1"/>
          </p:nvPr>
        </p:nvSpPr>
        <p:spPr>
          <a:xfrm>
            <a:off x="8545465" y="831950"/>
            <a:ext cx="2584588" cy="2606146"/>
          </a:xfrm>
          <a:prstGeom prst="rect">
            <a:avLst/>
          </a:prstGeom>
        </p:spPr>
        <p:txBody>
          <a:bodyPr/>
          <a:lstStyle>
            <a:lvl1pPr marL="0" indent="0" algn="ctr">
              <a:buNone/>
              <a:defRPr sz="2000">
                <a:solidFill>
                  <a:schemeClr val="tx2"/>
                </a:solidFill>
              </a:defRPr>
            </a:lvl1pPr>
          </a:lstStyle>
          <a:p>
            <a:r>
              <a:rPr lang="en-GB" dirty="0"/>
              <a:t>Insert </a:t>
            </a:r>
            <a:br>
              <a:rPr lang="en-GB" dirty="0"/>
            </a:br>
            <a:r>
              <a:rPr lang="en-GB" dirty="0"/>
              <a:t>sector icon</a:t>
            </a:r>
            <a:br>
              <a:rPr lang="en-GB" dirty="0"/>
            </a:br>
            <a:r>
              <a:rPr lang="en-GB" dirty="0"/>
              <a:t>(Type 2)</a:t>
            </a:r>
          </a:p>
        </p:txBody>
      </p:sp>
      <p:sp>
        <p:nvSpPr>
          <p:cNvPr id="6" name="Isosceles Triangle 5">
            <a:extLst>
              <a:ext uri="{FF2B5EF4-FFF2-40B4-BE49-F238E27FC236}">
                <a16:creationId xmlns:a16="http://schemas.microsoft.com/office/drawing/2014/main" id="{8F3AE371-683C-BD29-2EC2-6BF88254F107}"/>
              </a:ext>
            </a:extLst>
          </p:cNvPr>
          <p:cNvSpPr/>
          <p:nvPr userDrawn="1"/>
        </p:nvSpPr>
        <p:spPr>
          <a:xfrm>
            <a:off x="11158102" y="411480"/>
            <a:ext cx="383586" cy="3306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Isosceles Triangle 6">
            <a:extLst>
              <a:ext uri="{FF2B5EF4-FFF2-40B4-BE49-F238E27FC236}">
                <a16:creationId xmlns:a16="http://schemas.microsoft.com/office/drawing/2014/main" id="{7548A811-8FCA-993B-D7E2-82BE4F3E478A}"/>
              </a:ext>
            </a:extLst>
          </p:cNvPr>
          <p:cNvSpPr/>
          <p:nvPr userDrawn="1"/>
        </p:nvSpPr>
        <p:spPr>
          <a:xfrm rot="2256487">
            <a:off x="10892776" y="3715191"/>
            <a:ext cx="444075" cy="3828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90813E0C-E98D-0CC9-7198-73562190C1A7}"/>
              </a:ext>
            </a:extLst>
          </p:cNvPr>
          <p:cNvSpPr/>
          <p:nvPr userDrawn="1"/>
        </p:nvSpPr>
        <p:spPr>
          <a:xfrm>
            <a:off x="11882486" y="1932346"/>
            <a:ext cx="386499" cy="3864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A89A3228-5DE8-E199-3C4E-FDC1667C5FDB}"/>
              </a:ext>
            </a:extLst>
          </p:cNvPr>
          <p:cNvSpPr/>
          <p:nvPr userDrawn="1"/>
        </p:nvSpPr>
        <p:spPr>
          <a:xfrm rot="3114077">
            <a:off x="8045852" y="26863"/>
            <a:ext cx="316621" cy="316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0464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entr" presetSubtype="0" fill="hold" grpId="0" nodeType="withEffect" nodePh="1">
                                  <p:stCondLst>
                                    <p:cond delay="250"/>
                                  </p:stCondLst>
                                  <p:endCondLst>
                                    <p:cond evt="begin" delay="0">
                                      <p:tn val="8"/>
                                    </p:cond>
                                  </p:endCondLst>
                                  <p:childTnLst>
                                    <p:set>
                                      <p:cBhvr>
                                        <p:cTn id="9" dur="1" fill="hold">
                                          <p:stCondLst>
                                            <p:cond delay="0"/>
                                          </p:stCondLst>
                                        </p:cTn>
                                        <p:tgtEl>
                                          <p:spTgt spid="11"/>
                                        </p:tgtEl>
                                        <p:attrNameLst>
                                          <p:attrName>style.visibility</p:attrName>
                                        </p:attrNameLst>
                                      </p:cBhvr>
                                      <p:to>
                                        <p:strVal val="visible"/>
                                      </p:to>
                                    </p:set>
                                    <p:animEffect transition="in" filter="fade">
                                      <p:cBhvr>
                                        <p:cTn id="10" dur="750"/>
                                        <p:tgtEl>
                                          <p:spTgt spid="11"/>
                                        </p:tgtEl>
                                      </p:cBhvr>
                                    </p:animEffect>
                                    <p:anim calcmode="lin" valueType="num">
                                      <p:cBhvr>
                                        <p:cTn id="11" dur="750" fill="hold"/>
                                        <p:tgtEl>
                                          <p:spTgt spid="11"/>
                                        </p:tgtEl>
                                        <p:attrNameLst>
                                          <p:attrName>ppt_x</p:attrName>
                                        </p:attrNameLst>
                                      </p:cBhvr>
                                      <p:tavLst>
                                        <p:tav tm="0">
                                          <p:val>
                                            <p:strVal val="#ppt_x"/>
                                          </p:val>
                                        </p:tav>
                                        <p:tav tm="100000">
                                          <p:val>
                                            <p:strVal val="#ppt_x"/>
                                          </p:val>
                                        </p:tav>
                                      </p:tavLst>
                                    </p:anim>
                                    <p:anim calcmode="lin" valueType="num">
                                      <p:cBhvr>
                                        <p:cTn id="12" dur="750" fill="hold"/>
                                        <p:tgtEl>
                                          <p:spTgt spid="11"/>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31" presetClass="entr" presetSubtype="0" fill="hold" grpId="0" nodeType="withEffect">
                                  <p:stCondLst>
                                    <p:cond delay="50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 calcmode="lin" valueType="num">
                                      <p:cBhvr>
                                        <p:cTn id="22" dur="500" fill="hold"/>
                                        <p:tgtEl>
                                          <p:spTgt spid="12"/>
                                        </p:tgtEl>
                                        <p:attrNameLst>
                                          <p:attrName>style.rotation</p:attrName>
                                        </p:attrNameLst>
                                      </p:cBhvr>
                                      <p:tavLst>
                                        <p:tav tm="0">
                                          <p:val>
                                            <p:fltVal val="90"/>
                                          </p:val>
                                        </p:tav>
                                        <p:tav tm="100000">
                                          <p:val>
                                            <p:fltVal val="0"/>
                                          </p:val>
                                        </p:tav>
                                      </p:tavLst>
                                    </p:anim>
                                    <p:animEffect transition="in" filter="fade">
                                      <p:cBhvr>
                                        <p:cTn id="23" dur="500"/>
                                        <p:tgtEl>
                                          <p:spTgt spid="12"/>
                                        </p:tgtEl>
                                      </p:cBhvr>
                                    </p:animEffect>
                                  </p:childTnLst>
                                </p:cTn>
                              </p:par>
                              <p:par>
                                <p:cTn id="24" presetID="31" presetClass="entr" presetSubtype="0" fill="hold" grpId="0" nodeType="withEffect">
                                  <p:stCondLst>
                                    <p:cond delay="25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 calcmode="lin" valueType="num">
                                      <p:cBhvr>
                                        <p:cTn id="28" dur="500" fill="hold"/>
                                        <p:tgtEl>
                                          <p:spTgt spid="6"/>
                                        </p:tgtEl>
                                        <p:attrNameLst>
                                          <p:attrName>style.rotation</p:attrName>
                                        </p:attrNameLst>
                                      </p:cBhvr>
                                      <p:tavLst>
                                        <p:tav tm="0">
                                          <p:val>
                                            <p:fltVal val="90"/>
                                          </p:val>
                                        </p:tav>
                                        <p:tav tm="100000">
                                          <p:val>
                                            <p:fltVal val="0"/>
                                          </p:val>
                                        </p:tav>
                                      </p:tavLst>
                                    </p:anim>
                                    <p:animEffect transition="in" filter="fade">
                                      <p:cBhvr>
                                        <p:cTn id="29" dur="500"/>
                                        <p:tgtEl>
                                          <p:spTgt spid="6"/>
                                        </p:tgtEl>
                                      </p:cBhvr>
                                    </p:animEffect>
                                  </p:childTnLst>
                                </p:cTn>
                              </p:par>
                              <p:par>
                                <p:cTn id="30" presetID="31" presetClass="entr" presetSubtype="0" fill="hold" grpId="0" nodeType="withEffect">
                                  <p:stCondLst>
                                    <p:cond delay="50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 calcmode="lin" valueType="num">
                                      <p:cBhvr>
                                        <p:cTn id="34" dur="500" fill="hold"/>
                                        <p:tgtEl>
                                          <p:spTgt spid="8"/>
                                        </p:tgtEl>
                                        <p:attrNameLst>
                                          <p:attrName>style.rotation</p:attrName>
                                        </p:attrNameLst>
                                      </p:cBhvr>
                                      <p:tavLst>
                                        <p:tav tm="0">
                                          <p:val>
                                            <p:fltVal val="90"/>
                                          </p:val>
                                        </p:tav>
                                        <p:tav tm="100000">
                                          <p:val>
                                            <p:fltVal val="0"/>
                                          </p:val>
                                        </p:tav>
                                      </p:tavLst>
                                    </p:anim>
                                    <p:animEffect transition="in" filter="fade">
                                      <p:cBhvr>
                                        <p:cTn id="35" dur="500"/>
                                        <p:tgtEl>
                                          <p:spTgt spid="8"/>
                                        </p:tgtEl>
                                      </p:cBhvr>
                                    </p:animEffect>
                                  </p:childTnLst>
                                </p:cTn>
                              </p:par>
                              <p:par>
                                <p:cTn id="36" presetID="31" presetClass="entr" presetSubtype="0" fill="hold" grpId="0" nodeType="withEffect">
                                  <p:stCondLst>
                                    <p:cond delay="25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 calcmode="lin" valueType="num">
                                      <p:cBhvr>
                                        <p:cTn id="40" dur="500" fill="hold"/>
                                        <p:tgtEl>
                                          <p:spTgt spid="7"/>
                                        </p:tgtEl>
                                        <p:attrNameLst>
                                          <p:attrName>style.rotation</p:attrName>
                                        </p:attrNameLst>
                                      </p:cBhvr>
                                      <p:tavLst>
                                        <p:tav tm="0">
                                          <p:val>
                                            <p:fltVal val="90"/>
                                          </p:val>
                                        </p:tav>
                                        <p:tav tm="100000">
                                          <p:val>
                                            <p:fltVal val="0"/>
                                          </p:val>
                                        </p:tav>
                                      </p:tavLst>
                                    </p:anim>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6" grpId="0" animBg="1"/>
      <p:bldP spid="7" grpId="0" animBg="1"/>
      <p:bldP spid="8" grpId="0" animBg="1"/>
      <p:bldP spid="12"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dar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A387C-C06E-6D19-9BCA-B625657A1D40}"/>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
            <a:extLst>
              <a:ext uri="{FF2B5EF4-FFF2-40B4-BE49-F238E27FC236}">
                <a16:creationId xmlns:a16="http://schemas.microsoft.com/office/drawing/2014/main" id="{DF14FCD9-B421-E55E-A27F-852F53456A8E}"/>
              </a:ext>
            </a:extLst>
          </p:cNvPr>
          <p:cNvGrpSpPr/>
          <p:nvPr userDrawn="1"/>
        </p:nvGrpSpPr>
        <p:grpSpPr>
          <a:xfrm>
            <a:off x="7258685" y="3488592"/>
            <a:ext cx="4934378" cy="3396517"/>
            <a:chOff x="7258685" y="3488592"/>
            <a:chExt cx="4934378" cy="3396517"/>
          </a:xfrm>
        </p:grpSpPr>
        <p:grpSp>
          <p:nvGrpSpPr>
            <p:cNvPr id="29" name="Group 28">
              <a:extLst>
                <a:ext uri="{FF2B5EF4-FFF2-40B4-BE49-F238E27FC236}">
                  <a16:creationId xmlns:a16="http://schemas.microsoft.com/office/drawing/2014/main" id="{676E7A90-7649-D84E-F161-1E728A9D538D}"/>
                </a:ext>
              </a:extLst>
            </p:cNvPr>
            <p:cNvGrpSpPr/>
            <p:nvPr userDrawn="1"/>
          </p:nvGrpSpPr>
          <p:grpSpPr>
            <a:xfrm>
              <a:off x="7258685" y="3488592"/>
              <a:ext cx="4934378" cy="3396517"/>
              <a:chOff x="-6189992" y="4574457"/>
              <a:chExt cx="7496728" cy="5160278"/>
            </a:xfrm>
          </p:grpSpPr>
          <p:sp>
            <p:nvSpPr>
              <p:cNvPr id="23" name="Freeform: Shape 22">
                <a:extLst>
                  <a:ext uri="{FF2B5EF4-FFF2-40B4-BE49-F238E27FC236}">
                    <a16:creationId xmlns:a16="http://schemas.microsoft.com/office/drawing/2014/main" id="{72C87982-3CE9-FEEB-02CC-BC2A95B8DC94}"/>
                  </a:ext>
                </a:extLst>
              </p:cNvPr>
              <p:cNvSpPr/>
              <p:nvPr userDrawn="1"/>
            </p:nvSpPr>
            <p:spPr>
              <a:xfrm>
                <a:off x="-572937" y="6149699"/>
                <a:ext cx="998913" cy="2108931"/>
              </a:xfrm>
              <a:custGeom>
                <a:avLst/>
                <a:gdLst>
                  <a:gd name="connsiteX0" fmla="*/ 41978 w 998913"/>
                  <a:gd name="connsiteY0" fmla="*/ 0 h 2108931"/>
                  <a:gd name="connsiteX1" fmla="*/ 251242 w 998913"/>
                  <a:gd name="connsiteY1" fmla="*/ 230248 h 2108931"/>
                  <a:gd name="connsiteX2" fmla="*/ 990518 w 998913"/>
                  <a:gd name="connsiteY2" fmla="*/ 1998535 h 2108931"/>
                  <a:gd name="connsiteX3" fmla="*/ 998913 w 998913"/>
                  <a:gd name="connsiteY3" fmla="*/ 2108931 h 2108931"/>
                  <a:gd name="connsiteX4" fmla="*/ 908814 w 998913"/>
                  <a:gd name="connsiteY4" fmla="*/ 2057211 h 2108931"/>
                  <a:gd name="connsiteX5" fmla="*/ 28858 w 998913"/>
                  <a:gd name="connsiteY5" fmla="*/ 60530 h 2108931"/>
                  <a:gd name="connsiteX6" fmla="*/ 41978 w 998913"/>
                  <a:gd name="connsiteY6" fmla="*/ 0 h 210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913" h="2108931">
                    <a:moveTo>
                      <a:pt x="41978" y="0"/>
                    </a:moveTo>
                    <a:lnTo>
                      <a:pt x="251242" y="230248"/>
                    </a:lnTo>
                    <a:cubicBezTo>
                      <a:pt x="656263" y="721020"/>
                      <a:pt x="922668" y="1330429"/>
                      <a:pt x="990518" y="1998535"/>
                    </a:cubicBezTo>
                    <a:lnTo>
                      <a:pt x="998913" y="2108931"/>
                    </a:lnTo>
                    <a:lnTo>
                      <a:pt x="908814" y="2057211"/>
                    </a:lnTo>
                    <a:cubicBezTo>
                      <a:pt x="261386" y="1641867"/>
                      <a:pt x="-109666" y="866299"/>
                      <a:pt x="28858" y="60530"/>
                    </a:cubicBezTo>
                    <a:lnTo>
                      <a:pt x="41978" y="0"/>
                    </a:lnTo>
                    <a:close/>
                  </a:path>
                </a:pathLst>
              </a:custGeom>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2" name="Freeform: Shape 21">
                <a:extLst>
                  <a:ext uri="{FF2B5EF4-FFF2-40B4-BE49-F238E27FC236}">
                    <a16:creationId xmlns:a16="http://schemas.microsoft.com/office/drawing/2014/main" id="{EEE81AB8-3E5B-9B96-33CA-0B2C7522D39C}"/>
                  </a:ext>
                </a:extLst>
              </p:cNvPr>
              <p:cNvSpPr/>
              <p:nvPr userDrawn="1"/>
            </p:nvSpPr>
            <p:spPr>
              <a:xfrm>
                <a:off x="-530959" y="4574457"/>
                <a:ext cx="1837695" cy="3941773"/>
              </a:xfrm>
              <a:custGeom>
                <a:avLst/>
                <a:gdLst>
                  <a:gd name="connsiteX0" fmla="*/ 1837695 w 1837695"/>
                  <a:gd name="connsiteY0" fmla="*/ 0 h 3941773"/>
                  <a:gd name="connsiteX1" fmla="*/ 1837695 w 1837695"/>
                  <a:gd name="connsiteY1" fmla="*/ 1486148 h 3941773"/>
                  <a:gd name="connsiteX2" fmla="*/ 1441872 w 1837695"/>
                  <a:gd name="connsiteY2" fmla="*/ 1873173 h 3941773"/>
                  <a:gd name="connsiteX3" fmla="*/ 1837695 w 1837695"/>
                  <a:gd name="connsiteY3" fmla="*/ 2455625 h 3941773"/>
                  <a:gd name="connsiteX4" fmla="*/ 1837695 w 1837695"/>
                  <a:gd name="connsiteY4" fmla="*/ 3941773 h 3941773"/>
                  <a:gd name="connsiteX5" fmla="*/ 1597753 w 1837695"/>
                  <a:gd name="connsiteY5" fmla="*/ 3915498 h 3941773"/>
                  <a:gd name="connsiteX6" fmla="*/ 1034316 w 1837695"/>
                  <a:gd name="connsiteY6" fmla="*/ 3728593 h 3941773"/>
                  <a:gd name="connsiteX7" fmla="*/ 956935 w 1837695"/>
                  <a:gd name="connsiteY7" fmla="*/ 3684173 h 3941773"/>
                  <a:gd name="connsiteX8" fmla="*/ 948540 w 1837695"/>
                  <a:gd name="connsiteY8" fmla="*/ 3573777 h 3941773"/>
                  <a:gd name="connsiteX9" fmla="*/ 209264 w 1837695"/>
                  <a:gd name="connsiteY9" fmla="*/ 1805490 h 3941773"/>
                  <a:gd name="connsiteX10" fmla="*/ 0 w 1837695"/>
                  <a:gd name="connsiteY10" fmla="*/ 1575242 h 3941773"/>
                  <a:gd name="connsiteX11" fmla="*/ 22357 w 1837695"/>
                  <a:gd name="connsiteY11" fmla="*/ 1472097 h 3941773"/>
                  <a:gd name="connsiteX12" fmla="*/ 1837695 w 1837695"/>
                  <a:gd name="connsiteY12" fmla="*/ 0 h 39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695" h="3941773">
                    <a:moveTo>
                      <a:pt x="1837695" y="0"/>
                    </a:moveTo>
                    <a:lnTo>
                      <a:pt x="1837695" y="1486148"/>
                    </a:lnTo>
                    <a:cubicBezTo>
                      <a:pt x="1643872" y="1526776"/>
                      <a:pt x="1480792" y="1679040"/>
                      <a:pt x="1441872" y="1873173"/>
                    </a:cubicBezTo>
                    <a:cubicBezTo>
                      <a:pt x="1388150" y="2141161"/>
                      <a:pt x="1569759" y="2401903"/>
                      <a:pt x="1837695" y="2455625"/>
                    </a:cubicBezTo>
                    <a:lnTo>
                      <a:pt x="1837695" y="3941773"/>
                    </a:lnTo>
                    <a:cubicBezTo>
                      <a:pt x="1757252" y="3937918"/>
                      <a:pt x="1677125" y="3929145"/>
                      <a:pt x="1597753" y="3915498"/>
                    </a:cubicBezTo>
                    <a:cubicBezTo>
                      <a:pt x="1396311" y="3880867"/>
                      <a:pt x="1207284" y="3816847"/>
                      <a:pt x="1034316" y="3728593"/>
                    </a:cubicBezTo>
                    <a:lnTo>
                      <a:pt x="956935" y="3684173"/>
                    </a:lnTo>
                    <a:lnTo>
                      <a:pt x="948540" y="3573777"/>
                    </a:lnTo>
                    <a:cubicBezTo>
                      <a:pt x="880690" y="2905671"/>
                      <a:pt x="614285" y="2296262"/>
                      <a:pt x="209264" y="1805490"/>
                    </a:cubicBezTo>
                    <a:lnTo>
                      <a:pt x="0" y="1575242"/>
                    </a:lnTo>
                    <a:lnTo>
                      <a:pt x="22357" y="1472097"/>
                    </a:lnTo>
                    <a:cubicBezTo>
                      <a:pt x="234563" y="665888"/>
                      <a:pt x="961029" y="50510"/>
                      <a:pt x="183769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7" name="Freeform: Shape 26">
                <a:extLst>
                  <a:ext uri="{FF2B5EF4-FFF2-40B4-BE49-F238E27FC236}">
                    <a16:creationId xmlns:a16="http://schemas.microsoft.com/office/drawing/2014/main" id="{C0851A4B-345A-8BC5-E27B-F6817C0B3FA5}"/>
                  </a:ext>
                </a:extLst>
              </p:cNvPr>
              <p:cNvSpPr/>
              <p:nvPr userDrawn="1"/>
            </p:nvSpPr>
            <p:spPr>
              <a:xfrm>
                <a:off x="-6189992" y="5174563"/>
                <a:ext cx="6624673" cy="4560172"/>
              </a:xfrm>
              <a:custGeom>
                <a:avLst/>
                <a:gdLst>
                  <a:gd name="connsiteX0" fmla="*/ 3312337 w 6624673"/>
                  <a:gd name="connsiteY0" fmla="*/ 0 h 4560172"/>
                  <a:gd name="connsiteX1" fmla="*/ 5654513 w 6624673"/>
                  <a:gd name="connsiteY1" fmla="*/ 970161 h 4560172"/>
                  <a:gd name="connsiteX2" fmla="*/ 5659033 w 6624673"/>
                  <a:gd name="connsiteY2" fmla="*/ 975135 h 4560172"/>
                  <a:gd name="connsiteX3" fmla="*/ 5645913 w 6624673"/>
                  <a:gd name="connsiteY3" fmla="*/ 1035665 h 4560172"/>
                  <a:gd name="connsiteX4" fmla="*/ 6525869 w 6624673"/>
                  <a:gd name="connsiteY4" fmla="*/ 3032346 h 4560172"/>
                  <a:gd name="connsiteX5" fmla="*/ 6615969 w 6624673"/>
                  <a:gd name="connsiteY5" fmla="*/ 3084066 h 4560172"/>
                  <a:gd name="connsiteX6" fmla="*/ 6620365 w 6624673"/>
                  <a:gd name="connsiteY6" fmla="*/ 3141885 h 4560172"/>
                  <a:gd name="connsiteX7" fmla="*/ 6624673 w 6624673"/>
                  <a:gd name="connsiteY7" fmla="*/ 3312337 h 4560172"/>
                  <a:gd name="connsiteX8" fmla="*/ 6475757 w 6624673"/>
                  <a:gd name="connsiteY8" fmla="*/ 4297325 h 4560172"/>
                  <a:gd name="connsiteX9" fmla="*/ 6379553 w 6624673"/>
                  <a:gd name="connsiteY9" fmla="*/ 4560172 h 4560172"/>
                  <a:gd name="connsiteX10" fmla="*/ 245120 w 6624673"/>
                  <a:gd name="connsiteY10" fmla="*/ 4560172 h 4560172"/>
                  <a:gd name="connsiteX11" fmla="*/ 148916 w 6624673"/>
                  <a:gd name="connsiteY11" fmla="*/ 4297325 h 4560172"/>
                  <a:gd name="connsiteX12" fmla="*/ 0 w 6624673"/>
                  <a:gd name="connsiteY12" fmla="*/ 3312337 h 4560172"/>
                  <a:gd name="connsiteX13" fmla="*/ 3312337 w 6624673"/>
                  <a:gd name="connsiteY13" fmla="*/ 0 h 456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24673" h="4560172">
                    <a:moveTo>
                      <a:pt x="3312337" y="0"/>
                    </a:moveTo>
                    <a:cubicBezTo>
                      <a:pt x="4227014" y="0"/>
                      <a:pt x="5055097" y="370746"/>
                      <a:pt x="5654513" y="970161"/>
                    </a:cubicBezTo>
                    <a:lnTo>
                      <a:pt x="5659033" y="975135"/>
                    </a:lnTo>
                    <a:lnTo>
                      <a:pt x="5645913" y="1035665"/>
                    </a:lnTo>
                    <a:cubicBezTo>
                      <a:pt x="5507389" y="1841434"/>
                      <a:pt x="5878441" y="2617002"/>
                      <a:pt x="6525869" y="3032346"/>
                    </a:cubicBezTo>
                    <a:lnTo>
                      <a:pt x="6615969" y="3084066"/>
                    </a:lnTo>
                    <a:lnTo>
                      <a:pt x="6620365" y="3141885"/>
                    </a:lnTo>
                    <a:cubicBezTo>
                      <a:pt x="6623225" y="3198341"/>
                      <a:pt x="6624673" y="3255170"/>
                      <a:pt x="6624673" y="3312337"/>
                    </a:cubicBezTo>
                    <a:cubicBezTo>
                      <a:pt x="6624673" y="3655341"/>
                      <a:pt x="6572537" y="3986167"/>
                      <a:pt x="6475757" y="4297325"/>
                    </a:cubicBezTo>
                    <a:lnTo>
                      <a:pt x="6379553" y="4560172"/>
                    </a:lnTo>
                    <a:lnTo>
                      <a:pt x="245120" y="4560172"/>
                    </a:lnTo>
                    <a:lnTo>
                      <a:pt x="148916" y="4297325"/>
                    </a:lnTo>
                    <a:cubicBezTo>
                      <a:pt x="52136" y="3986167"/>
                      <a:pt x="0" y="3655341"/>
                      <a:pt x="0" y="3312337"/>
                    </a:cubicBezTo>
                    <a:cubicBezTo>
                      <a:pt x="0" y="1482984"/>
                      <a:pt x="1482984" y="0"/>
                      <a:pt x="3312337"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446" y="5625449"/>
              <a:ext cx="3278227" cy="618534"/>
            </a:xfrm>
            <a:prstGeom prst="rect">
              <a:avLst/>
            </a:prstGeom>
          </p:spPr>
        </p:pic>
      </p:grpSp>
      <p:sp>
        <p:nvSpPr>
          <p:cNvPr id="11" name="Title 1">
            <a:extLst>
              <a:ext uri="{FF2B5EF4-FFF2-40B4-BE49-F238E27FC236}">
                <a16:creationId xmlns:a16="http://schemas.microsoft.com/office/drawing/2014/main" id="{4E702637-04A1-642E-EE76-EFE6F47C676E}"/>
              </a:ext>
            </a:extLst>
          </p:cNvPr>
          <p:cNvSpPr>
            <a:spLocks noGrp="1"/>
          </p:cNvSpPr>
          <p:nvPr>
            <p:ph type="title" hasCustomPrompt="1"/>
          </p:nvPr>
        </p:nvSpPr>
        <p:spPr>
          <a:xfrm>
            <a:off x="654050" y="763270"/>
            <a:ext cx="8535670" cy="2987675"/>
          </a:xfrm>
          <a:prstGeom prst="rect">
            <a:avLst/>
          </a:prstGeom>
          <a:ln>
            <a:noFill/>
          </a:ln>
        </p:spPr>
        <p:txBody>
          <a:bodyPr anchor="t">
            <a:noAutofit/>
          </a:bodyPr>
          <a:lstStyle>
            <a:lvl1pPr>
              <a:lnSpc>
                <a:spcPct val="100000"/>
              </a:lnSpc>
              <a:defRPr sz="5000">
                <a:solidFill>
                  <a:schemeClr val="bg2"/>
                </a:solidFill>
              </a:defRPr>
            </a:lvl1pPr>
          </a:lstStyle>
          <a:p>
            <a:r>
              <a:rPr lang="en-GB" dirty="0"/>
              <a:t>Click to add content</a:t>
            </a:r>
          </a:p>
        </p:txBody>
      </p:sp>
      <p:sp>
        <p:nvSpPr>
          <p:cNvPr id="30" name="TextBox 29">
            <a:extLst>
              <a:ext uri="{FF2B5EF4-FFF2-40B4-BE49-F238E27FC236}">
                <a16:creationId xmlns:a16="http://schemas.microsoft.com/office/drawing/2014/main" id="{5D510711-6FC1-9522-B201-EA0FF1D9FEF7}"/>
              </a:ext>
            </a:extLst>
          </p:cNvPr>
          <p:cNvSpPr txBox="1"/>
          <p:nvPr userDrawn="1"/>
        </p:nvSpPr>
        <p:spPr>
          <a:xfrm>
            <a:off x="733072" y="5269605"/>
            <a:ext cx="6118860" cy="892552"/>
          </a:xfrm>
          <a:prstGeom prst="rect">
            <a:avLst/>
          </a:prstGeom>
          <a:noFill/>
        </p:spPr>
        <p:txBody>
          <a:bodyPr wrap="square">
            <a:spAutoFit/>
          </a:bodyPr>
          <a:lstStyle/>
          <a:p>
            <a:pPr lvl="0"/>
            <a:r>
              <a:rPr lang="en-US" sz="2600" b="1" u="none" dirty="0">
                <a:solidFill>
                  <a:schemeClr val="bg2"/>
                </a:solidFill>
              </a:rPr>
              <a:t>www.discovercreative.careers</a:t>
            </a:r>
            <a:br>
              <a:rPr lang="en-US" sz="2600" b="1" u="none" dirty="0">
                <a:solidFill>
                  <a:schemeClr val="bg2"/>
                </a:solidFill>
              </a:rPr>
            </a:br>
            <a:r>
              <a:rPr lang="en-GB" sz="2600" b="1" u="none" kern="1200" dirty="0">
                <a:solidFill>
                  <a:schemeClr val="bg2"/>
                </a:solidFill>
                <a:latin typeface="+mn-lt"/>
                <a:ea typeface="+mn-ea"/>
                <a:cs typeface="+mn-cs"/>
              </a:rPr>
              <a:t>#DiscoverCreativeCareers</a:t>
            </a:r>
            <a:endParaRPr lang="en-US" sz="2600" b="1" u="none" kern="1200" dirty="0">
              <a:solidFill>
                <a:schemeClr val="bg2"/>
              </a:solidFill>
              <a:latin typeface="+mn-lt"/>
              <a:ea typeface="+mn-ea"/>
              <a:cs typeface="+mn-cs"/>
            </a:endParaRPr>
          </a:p>
        </p:txBody>
      </p:sp>
    </p:spTree>
    <p:extLst>
      <p:ext uri="{BB962C8B-B14F-4D97-AF65-F5344CB8AC3E}">
        <p14:creationId xmlns:p14="http://schemas.microsoft.com/office/powerpoint/2010/main" val="399209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2" presetClass="entr" presetSubtype="2" accel="20000" decel="6000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25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0"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lil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A387C-C06E-6D19-9BCA-B625657A1D4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 name="Group 1">
            <a:extLst>
              <a:ext uri="{FF2B5EF4-FFF2-40B4-BE49-F238E27FC236}">
                <a16:creationId xmlns:a16="http://schemas.microsoft.com/office/drawing/2014/main" id="{5658FC0C-899B-20CB-55F9-B571F7A256F3}"/>
              </a:ext>
            </a:extLst>
          </p:cNvPr>
          <p:cNvGrpSpPr/>
          <p:nvPr userDrawn="1"/>
        </p:nvGrpSpPr>
        <p:grpSpPr>
          <a:xfrm>
            <a:off x="7258685" y="3488592"/>
            <a:ext cx="4934378" cy="3396517"/>
            <a:chOff x="7258685" y="3488592"/>
            <a:chExt cx="4934378" cy="3396517"/>
          </a:xfrm>
        </p:grpSpPr>
        <p:grpSp>
          <p:nvGrpSpPr>
            <p:cNvPr id="29" name="Group 28">
              <a:extLst>
                <a:ext uri="{FF2B5EF4-FFF2-40B4-BE49-F238E27FC236}">
                  <a16:creationId xmlns:a16="http://schemas.microsoft.com/office/drawing/2014/main" id="{676E7A90-7649-D84E-F161-1E728A9D538D}"/>
                </a:ext>
              </a:extLst>
            </p:cNvPr>
            <p:cNvGrpSpPr/>
            <p:nvPr userDrawn="1"/>
          </p:nvGrpSpPr>
          <p:grpSpPr>
            <a:xfrm>
              <a:off x="7258685" y="3488592"/>
              <a:ext cx="4934378" cy="3396517"/>
              <a:chOff x="-6189992" y="4574457"/>
              <a:chExt cx="7496728" cy="5160278"/>
            </a:xfrm>
          </p:grpSpPr>
          <p:sp>
            <p:nvSpPr>
              <p:cNvPr id="23" name="Freeform: Shape 22">
                <a:extLst>
                  <a:ext uri="{FF2B5EF4-FFF2-40B4-BE49-F238E27FC236}">
                    <a16:creationId xmlns:a16="http://schemas.microsoft.com/office/drawing/2014/main" id="{72C87982-3CE9-FEEB-02CC-BC2A95B8DC94}"/>
                  </a:ext>
                </a:extLst>
              </p:cNvPr>
              <p:cNvSpPr/>
              <p:nvPr userDrawn="1"/>
            </p:nvSpPr>
            <p:spPr>
              <a:xfrm>
                <a:off x="-572937" y="6149699"/>
                <a:ext cx="998913" cy="2108931"/>
              </a:xfrm>
              <a:custGeom>
                <a:avLst/>
                <a:gdLst>
                  <a:gd name="connsiteX0" fmla="*/ 41978 w 998913"/>
                  <a:gd name="connsiteY0" fmla="*/ 0 h 2108931"/>
                  <a:gd name="connsiteX1" fmla="*/ 251242 w 998913"/>
                  <a:gd name="connsiteY1" fmla="*/ 230248 h 2108931"/>
                  <a:gd name="connsiteX2" fmla="*/ 990518 w 998913"/>
                  <a:gd name="connsiteY2" fmla="*/ 1998535 h 2108931"/>
                  <a:gd name="connsiteX3" fmla="*/ 998913 w 998913"/>
                  <a:gd name="connsiteY3" fmla="*/ 2108931 h 2108931"/>
                  <a:gd name="connsiteX4" fmla="*/ 908814 w 998913"/>
                  <a:gd name="connsiteY4" fmla="*/ 2057211 h 2108931"/>
                  <a:gd name="connsiteX5" fmla="*/ 28858 w 998913"/>
                  <a:gd name="connsiteY5" fmla="*/ 60530 h 2108931"/>
                  <a:gd name="connsiteX6" fmla="*/ 41978 w 998913"/>
                  <a:gd name="connsiteY6" fmla="*/ 0 h 210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913" h="2108931">
                    <a:moveTo>
                      <a:pt x="41978" y="0"/>
                    </a:moveTo>
                    <a:lnTo>
                      <a:pt x="251242" y="230248"/>
                    </a:lnTo>
                    <a:cubicBezTo>
                      <a:pt x="656263" y="721020"/>
                      <a:pt x="922668" y="1330429"/>
                      <a:pt x="990518" y="1998535"/>
                    </a:cubicBezTo>
                    <a:lnTo>
                      <a:pt x="998913" y="2108931"/>
                    </a:lnTo>
                    <a:lnTo>
                      <a:pt x="908814" y="2057211"/>
                    </a:lnTo>
                    <a:cubicBezTo>
                      <a:pt x="261386" y="1641867"/>
                      <a:pt x="-109666" y="866299"/>
                      <a:pt x="28858" y="60530"/>
                    </a:cubicBezTo>
                    <a:lnTo>
                      <a:pt x="41978" y="0"/>
                    </a:lnTo>
                    <a:close/>
                  </a:path>
                </a:pathLst>
              </a:custGeom>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2" name="Freeform: Shape 21">
                <a:extLst>
                  <a:ext uri="{FF2B5EF4-FFF2-40B4-BE49-F238E27FC236}">
                    <a16:creationId xmlns:a16="http://schemas.microsoft.com/office/drawing/2014/main" id="{EEE81AB8-3E5B-9B96-33CA-0B2C7522D39C}"/>
                  </a:ext>
                </a:extLst>
              </p:cNvPr>
              <p:cNvSpPr/>
              <p:nvPr userDrawn="1"/>
            </p:nvSpPr>
            <p:spPr>
              <a:xfrm>
                <a:off x="-530959" y="4574457"/>
                <a:ext cx="1837695" cy="3941773"/>
              </a:xfrm>
              <a:custGeom>
                <a:avLst/>
                <a:gdLst>
                  <a:gd name="connsiteX0" fmla="*/ 1837695 w 1837695"/>
                  <a:gd name="connsiteY0" fmla="*/ 0 h 3941773"/>
                  <a:gd name="connsiteX1" fmla="*/ 1837695 w 1837695"/>
                  <a:gd name="connsiteY1" fmla="*/ 1486148 h 3941773"/>
                  <a:gd name="connsiteX2" fmla="*/ 1441872 w 1837695"/>
                  <a:gd name="connsiteY2" fmla="*/ 1873173 h 3941773"/>
                  <a:gd name="connsiteX3" fmla="*/ 1837695 w 1837695"/>
                  <a:gd name="connsiteY3" fmla="*/ 2455625 h 3941773"/>
                  <a:gd name="connsiteX4" fmla="*/ 1837695 w 1837695"/>
                  <a:gd name="connsiteY4" fmla="*/ 3941773 h 3941773"/>
                  <a:gd name="connsiteX5" fmla="*/ 1597753 w 1837695"/>
                  <a:gd name="connsiteY5" fmla="*/ 3915498 h 3941773"/>
                  <a:gd name="connsiteX6" fmla="*/ 1034316 w 1837695"/>
                  <a:gd name="connsiteY6" fmla="*/ 3728593 h 3941773"/>
                  <a:gd name="connsiteX7" fmla="*/ 956935 w 1837695"/>
                  <a:gd name="connsiteY7" fmla="*/ 3684173 h 3941773"/>
                  <a:gd name="connsiteX8" fmla="*/ 948540 w 1837695"/>
                  <a:gd name="connsiteY8" fmla="*/ 3573777 h 3941773"/>
                  <a:gd name="connsiteX9" fmla="*/ 209264 w 1837695"/>
                  <a:gd name="connsiteY9" fmla="*/ 1805490 h 3941773"/>
                  <a:gd name="connsiteX10" fmla="*/ 0 w 1837695"/>
                  <a:gd name="connsiteY10" fmla="*/ 1575242 h 3941773"/>
                  <a:gd name="connsiteX11" fmla="*/ 22357 w 1837695"/>
                  <a:gd name="connsiteY11" fmla="*/ 1472097 h 3941773"/>
                  <a:gd name="connsiteX12" fmla="*/ 1837695 w 1837695"/>
                  <a:gd name="connsiteY12" fmla="*/ 0 h 39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695" h="3941773">
                    <a:moveTo>
                      <a:pt x="1837695" y="0"/>
                    </a:moveTo>
                    <a:lnTo>
                      <a:pt x="1837695" y="1486148"/>
                    </a:lnTo>
                    <a:cubicBezTo>
                      <a:pt x="1643872" y="1526776"/>
                      <a:pt x="1480792" y="1679040"/>
                      <a:pt x="1441872" y="1873173"/>
                    </a:cubicBezTo>
                    <a:cubicBezTo>
                      <a:pt x="1388150" y="2141161"/>
                      <a:pt x="1569759" y="2401903"/>
                      <a:pt x="1837695" y="2455625"/>
                    </a:cubicBezTo>
                    <a:lnTo>
                      <a:pt x="1837695" y="3941773"/>
                    </a:lnTo>
                    <a:cubicBezTo>
                      <a:pt x="1757252" y="3937918"/>
                      <a:pt x="1677125" y="3929145"/>
                      <a:pt x="1597753" y="3915498"/>
                    </a:cubicBezTo>
                    <a:cubicBezTo>
                      <a:pt x="1396311" y="3880867"/>
                      <a:pt x="1207284" y="3816847"/>
                      <a:pt x="1034316" y="3728593"/>
                    </a:cubicBezTo>
                    <a:lnTo>
                      <a:pt x="956935" y="3684173"/>
                    </a:lnTo>
                    <a:lnTo>
                      <a:pt x="948540" y="3573777"/>
                    </a:lnTo>
                    <a:cubicBezTo>
                      <a:pt x="880690" y="2905671"/>
                      <a:pt x="614285" y="2296262"/>
                      <a:pt x="209264" y="1805490"/>
                    </a:cubicBezTo>
                    <a:lnTo>
                      <a:pt x="0" y="1575242"/>
                    </a:lnTo>
                    <a:lnTo>
                      <a:pt x="22357" y="1472097"/>
                    </a:lnTo>
                    <a:cubicBezTo>
                      <a:pt x="234563" y="665888"/>
                      <a:pt x="961029" y="50510"/>
                      <a:pt x="183769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7" name="Freeform: Shape 26">
                <a:extLst>
                  <a:ext uri="{FF2B5EF4-FFF2-40B4-BE49-F238E27FC236}">
                    <a16:creationId xmlns:a16="http://schemas.microsoft.com/office/drawing/2014/main" id="{C0851A4B-345A-8BC5-E27B-F6817C0B3FA5}"/>
                  </a:ext>
                </a:extLst>
              </p:cNvPr>
              <p:cNvSpPr/>
              <p:nvPr userDrawn="1"/>
            </p:nvSpPr>
            <p:spPr>
              <a:xfrm>
                <a:off x="-6189992" y="5174563"/>
                <a:ext cx="6624673" cy="4560172"/>
              </a:xfrm>
              <a:custGeom>
                <a:avLst/>
                <a:gdLst>
                  <a:gd name="connsiteX0" fmla="*/ 3312337 w 6624673"/>
                  <a:gd name="connsiteY0" fmla="*/ 0 h 4560172"/>
                  <a:gd name="connsiteX1" fmla="*/ 5654513 w 6624673"/>
                  <a:gd name="connsiteY1" fmla="*/ 970161 h 4560172"/>
                  <a:gd name="connsiteX2" fmla="*/ 5659033 w 6624673"/>
                  <a:gd name="connsiteY2" fmla="*/ 975135 h 4560172"/>
                  <a:gd name="connsiteX3" fmla="*/ 5645913 w 6624673"/>
                  <a:gd name="connsiteY3" fmla="*/ 1035665 h 4560172"/>
                  <a:gd name="connsiteX4" fmla="*/ 6525869 w 6624673"/>
                  <a:gd name="connsiteY4" fmla="*/ 3032346 h 4560172"/>
                  <a:gd name="connsiteX5" fmla="*/ 6615969 w 6624673"/>
                  <a:gd name="connsiteY5" fmla="*/ 3084066 h 4560172"/>
                  <a:gd name="connsiteX6" fmla="*/ 6620365 w 6624673"/>
                  <a:gd name="connsiteY6" fmla="*/ 3141885 h 4560172"/>
                  <a:gd name="connsiteX7" fmla="*/ 6624673 w 6624673"/>
                  <a:gd name="connsiteY7" fmla="*/ 3312337 h 4560172"/>
                  <a:gd name="connsiteX8" fmla="*/ 6475757 w 6624673"/>
                  <a:gd name="connsiteY8" fmla="*/ 4297325 h 4560172"/>
                  <a:gd name="connsiteX9" fmla="*/ 6379553 w 6624673"/>
                  <a:gd name="connsiteY9" fmla="*/ 4560172 h 4560172"/>
                  <a:gd name="connsiteX10" fmla="*/ 245120 w 6624673"/>
                  <a:gd name="connsiteY10" fmla="*/ 4560172 h 4560172"/>
                  <a:gd name="connsiteX11" fmla="*/ 148916 w 6624673"/>
                  <a:gd name="connsiteY11" fmla="*/ 4297325 h 4560172"/>
                  <a:gd name="connsiteX12" fmla="*/ 0 w 6624673"/>
                  <a:gd name="connsiteY12" fmla="*/ 3312337 h 4560172"/>
                  <a:gd name="connsiteX13" fmla="*/ 3312337 w 6624673"/>
                  <a:gd name="connsiteY13" fmla="*/ 0 h 456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24673" h="4560172">
                    <a:moveTo>
                      <a:pt x="3312337" y="0"/>
                    </a:moveTo>
                    <a:cubicBezTo>
                      <a:pt x="4227014" y="0"/>
                      <a:pt x="5055097" y="370746"/>
                      <a:pt x="5654513" y="970161"/>
                    </a:cubicBezTo>
                    <a:lnTo>
                      <a:pt x="5659033" y="975135"/>
                    </a:lnTo>
                    <a:lnTo>
                      <a:pt x="5645913" y="1035665"/>
                    </a:lnTo>
                    <a:cubicBezTo>
                      <a:pt x="5507389" y="1841434"/>
                      <a:pt x="5878441" y="2617002"/>
                      <a:pt x="6525869" y="3032346"/>
                    </a:cubicBezTo>
                    <a:lnTo>
                      <a:pt x="6615969" y="3084066"/>
                    </a:lnTo>
                    <a:lnTo>
                      <a:pt x="6620365" y="3141885"/>
                    </a:lnTo>
                    <a:cubicBezTo>
                      <a:pt x="6623225" y="3198341"/>
                      <a:pt x="6624673" y="3255170"/>
                      <a:pt x="6624673" y="3312337"/>
                    </a:cubicBezTo>
                    <a:cubicBezTo>
                      <a:pt x="6624673" y="3655341"/>
                      <a:pt x="6572537" y="3986167"/>
                      <a:pt x="6475757" y="4297325"/>
                    </a:cubicBezTo>
                    <a:lnTo>
                      <a:pt x="6379553" y="4560172"/>
                    </a:lnTo>
                    <a:lnTo>
                      <a:pt x="245120" y="4560172"/>
                    </a:lnTo>
                    <a:lnTo>
                      <a:pt x="148916" y="4297325"/>
                    </a:lnTo>
                    <a:cubicBezTo>
                      <a:pt x="52136" y="3986167"/>
                      <a:pt x="0" y="3655341"/>
                      <a:pt x="0" y="3312337"/>
                    </a:cubicBezTo>
                    <a:cubicBezTo>
                      <a:pt x="0" y="1482984"/>
                      <a:pt x="1482984" y="0"/>
                      <a:pt x="3312337"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446" y="5625449"/>
              <a:ext cx="3278227" cy="618534"/>
            </a:xfrm>
            <a:prstGeom prst="rect">
              <a:avLst/>
            </a:prstGeom>
          </p:spPr>
        </p:pic>
      </p:grpSp>
      <p:sp>
        <p:nvSpPr>
          <p:cNvPr id="11" name="Title 1">
            <a:extLst>
              <a:ext uri="{FF2B5EF4-FFF2-40B4-BE49-F238E27FC236}">
                <a16:creationId xmlns:a16="http://schemas.microsoft.com/office/drawing/2014/main" id="{4E702637-04A1-642E-EE76-EFE6F47C676E}"/>
              </a:ext>
            </a:extLst>
          </p:cNvPr>
          <p:cNvSpPr>
            <a:spLocks noGrp="1"/>
          </p:cNvSpPr>
          <p:nvPr>
            <p:ph type="title" hasCustomPrompt="1"/>
          </p:nvPr>
        </p:nvSpPr>
        <p:spPr>
          <a:xfrm>
            <a:off x="654050" y="763270"/>
            <a:ext cx="8535670" cy="2987675"/>
          </a:xfrm>
          <a:prstGeom prst="rect">
            <a:avLst/>
          </a:prstGeom>
          <a:ln>
            <a:noFill/>
          </a:ln>
        </p:spPr>
        <p:txBody>
          <a:bodyPr anchor="t">
            <a:noAutofit/>
          </a:bodyPr>
          <a:lstStyle>
            <a:lvl1pPr>
              <a:lnSpc>
                <a:spcPct val="100000"/>
              </a:lnSpc>
              <a:defRPr sz="5000">
                <a:solidFill>
                  <a:schemeClr val="accent1"/>
                </a:solidFill>
              </a:defRPr>
            </a:lvl1pPr>
          </a:lstStyle>
          <a:p>
            <a:r>
              <a:rPr lang="en-GB" dirty="0"/>
              <a:t>Click to add content</a:t>
            </a:r>
          </a:p>
        </p:txBody>
      </p:sp>
      <p:sp>
        <p:nvSpPr>
          <p:cNvPr id="30" name="TextBox 29">
            <a:extLst>
              <a:ext uri="{FF2B5EF4-FFF2-40B4-BE49-F238E27FC236}">
                <a16:creationId xmlns:a16="http://schemas.microsoft.com/office/drawing/2014/main" id="{5D510711-6FC1-9522-B201-EA0FF1D9FEF7}"/>
              </a:ext>
            </a:extLst>
          </p:cNvPr>
          <p:cNvSpPr txBox="1"/>
          <p:nvPr userDrawn="1"/>
        </p:nvSpPr>
        <p:spPr>
          <a:xfrm>
            <a:off x="733072" y="5269605"/>
            <a:ext cx="6118860" cy="892552"/>
          </a:xfrm>
          <a:prstGeom prst="rect">
            <a:avLst/>
          </a:prstGeom>
          <a:noFill/>
        </p:spPr>
        <p:txBody>
          <a:bodyPr wrap="square">
            <a:spAutoFit/>
          </a:bodyPr>
          <a:lstStyle/>
          <a:p>
            <a:pPr lvl="0"/>
            <a:r>
              <a:rPr lang="en-US" sz="2600" b="1" u="none" dirty="0">
                <a:solidFill>
                  <a:schemeClr val="tx2"/>
                </a:solidFill>
              </a:rPr>
              <a:t>www.discovercreative.careers</a:t>
            </a:r>
            <a:br>
              <a:rPr lang="en-US" sz="2600" b="1" u="none" dirty="0">
                <a:solidFill>
                  <a:schemeClr val="tx2"/>
                </a:solidFill>
              </a:rPr>
            </a:br>
            <a:r>
              <a:rPr lang="en-GB" sz="2600" b="1" u="none" kern="1200" dirty="0">
                <a:solidFill>
                  <a:schemeClr val="tx2"/>
                </a:solidFill>
                <a:latin typeface="+mn-lt"/>
                <a:ea typeface="+mn-ea"/>
                <a:cs typeface="+mn-cs"/>
              </a:rPr>
              <a:t>#DiscoverCreativeCareers</a:t>
            </a:r>
            <a:endParaRPr lang="en-US" sz="2600" b="1" u="none" kern="1200" dirty="0">
              <a:solidFill>
                <a:schemeClr val="tx2"/>
              </a:solidFill>
              <a:latin typeface="+mn-lt"/>
              <a:ea typeface="+mn-ea"/>
              <a:cs typeface="+mn-cs"/>
            </a:endParaRPr>
          </a:p>
        </p:txBody>
      </p:sp>
    </p:spTree>
    <p:extLst>
      <p:ext uri="{BB962C8B-B14F-4D97-AF65-F5344CB8AC3E}">
        <p14:creationId xmlns:p14="http://schemas.microsoft.com/office/powerpoint/2010/main" val="158939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2" presetClass="entr" presetSubtype="2" accel="20000" decel="6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25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115747"/>
            <a:ext cx="12192000" cy="69737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5807C011-3755-F294-3CA3-AC2DA2DF9A4B}"/>
              </a:ext>
            </a:extLst>
          </p:cNvPr>
          <p:cNvSpPr/>
          <p:nvPr userDrawn="1"/>
        </p:nvSpPr>
        <p:spPr>
          <a:xfrm>
            <a:off x="696410" y="1451794"/>
            <a:ext cx="10799180" cy="4747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39" y="605790"/>
            <a:ext cx="10891247" cy="528529"/>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2074494" y="3830786"/>
            <a:ext cx="8043012" cy="1346425"/>
          </a:xfrm>
          <a:prstGeom prst="rect">
            <a:avLst/>
          </a:prstGeom>
        </p:spPr>
        <p:txBody>
          <a:bodyPr anchor="ctr"/>
          <a:lstStyle>
            <a:lvl1pPr marL="0" indent="0" algn="ctr">
              <a:buSzPct val="90000"/>
              <a:buFont typeface="Arial" panose="020B0604020202020204" pitchFamily="34" charset="0"/>
              <a:buNone/>
              <a:defRPr sz="22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6" name="Picture Placeholder 14">
            <a:extLst>
              <a:ext uri="{FF2B5EF4-FFF2-40B4-BE49-F238E27FC236}">
                <a16:creationId xmlns:a16="http://schemas.microsoft.com/office/drawing/2014/main" id="{694039B8-8161-3032-2C90-AE577DA60A2A}"/>
              </a:ext>
            </a:extLst>
          </p:cNvPr>
          <p:cNvSpPr>
            <a:spLocks noGrp="1"/>
          </p:cNvSpPr>
          <p:nvPr>
            <p:ph type="pic" sz="quarter" idx="11" hasCustomPrompt="1"/>
          </p:nvPr>
        </p:nvSpPr>
        <p:spPr>
          <a:xfrm>
            <a:off x="5636030" y="2457740"/>
            <a:ext cx="919941" cy="794748"/>
          </a:xfrm>
          <a:prstGeom prst="rect">
            <a:avLst/>
          </a:prstGeom>
        </p:spPr>
        <p:txBody>
          <a:bodyPr/>
          <a:lstStyle>
            <a:lvl1pPr marL="0" indent="0" algn="ctr">
              <a:buNone/>
              <a:defRPr sz="2000">
                <a:solidFill>
                  <a:schemeClr val="tx2"/>
                </a:solidFill>
              </a:defRPr>
            </a:lvl1pPr>
          </a:lstStyle>
          <a:p>
            <a:r>
              <a:rPr lang="en-GB" dirty="0"/>
              <a:t>Insert  icon</a:t>
            </a:r>
          </a:p>
        </p:txBody>
      </p:sp>
    </p:spTree>
    <p:extLst>
      <p:ext uri="{BB962C8B-B14F-4D97-AF65-F5344CB8AC3E}">
        <p14:creationId xmlns:p14="http://schemas.microsoft.com/office/powerpoint/2010/main" val="2768142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115747"/>
            <a:ext cx="12192000" cy="69737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5807C011-3755-F294-3CA3-AC2DA2DF9A4B}"/>
              </a:ext>
            </a:extLst>
          </p:cNvPr>
          <p:cNvSpPr/>
          <p:nvPr userDrawn="1"/>
        </p:nvSpPr>
        <p:spPr>
          <a:xfrm>
            <a:off x="696410" y="1451794"/>
            <a:ext cx="10799180" cy="4747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39" y="605790"/>
            <a:ext cx="10891247" cy="528529"/>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1333715" y="3149762"/>
            <a:ext cx="4870315" cy="2645171"/>
          </a:xfrm>
          <a:prstGeom prst="rect">
            <a:avLst/>
          </a:prstGeom>
        </p:spPr>
        <p:txBody>
          <a:bodyPr anchor="t"/>
          <a:lstStyle>
            <a:lvl1pPr marL="0" indent="0" algn="l">
              <a:buSzPct val="90000"/>
              <a:buFont typeface="Arial" panose="020B0604020202020204" pitchFamily="34" charset="0"/>
              <a:buNone/>
              <a:defRPr sz="2200" b="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6" name="Picture Placeholder 14">
            <a:extLst>
              <a:ext uri="{FF2B5EF4-FFF2-40B4-BE49-F238E27FC236}">
                <a16:creationId xmlns:a16="http://schemas.microsoft.com/office/drawing/2014/main" id="{694039B8-8161-3032-2C90-AE577DA60A2A}"/>
              </a:ext>
            </a:extLst>
          </p:cNvPr>
          <p:cNvSpPr>
            <a:spLocks noGrp="1"/>
          </p:cNvSpPr>
          <p:nvPr>
            <p:ph type="pic" sz="quarter" idx="11" hasCustomPrompt="1"/>
          </p:nvPr>
        </p:nvSpPr>
        <p:spPr>
          <a:xfrm>
            <a:off x="1381750" y="1952572"/>
            <a:ext cx="919941" cy="794748"/>
          </a:xfrm>
          <a:prstGeom prst="rect">
            <a:avLst/>
          </a:prstGeom>
        </p:spPr>
        <p:txBody>
          <a:bodyPr/>
          <a:lstStyle>
            <a:lvl1pPr marL="0" indent="0" algn="ctr">
              <a:buNone/>
              <a:defRPr sz="2000">
                <a:solidFill>
                  <a:schemeClr val="tx2"/>
                </a:solidFill>
              </a:defRPr>
            </a:lvl1pPr>
          </a:lstStyle>
          <a:p>
            <a:r>
              <a:rPr lang="en-GB" dirty="0"/>
              <a:t>Insert  icon</a:t>
            </a:r>
          </a:p>
        </p:txBody>
      </p:sp>
      <p:sp>
        <p:nvSpPr>
          <p:cNvPr id="8" name="Picture Placeholder 5">
            <a:extLst>
              <a:ext uri="{FF2B5EF4-FFF2-40B4-BE49-F238E27FC236}">
                <a16:creationId xmlns:a16="http://schemas.microsoft.com/office/drawing/2014/main" id="{6DE1972F-365D-1436-F7B0-A9ACB2832EB7}"/>
              </a:ext>
            </a:extLst>
          </p:cNvPr>
          <p:cNvSpPr>
            <a:spLocks noGrp="1"/>
          </p:cNvSpPr>
          <p:nvPr>
            <p:ph type="pic" sz="quarter" idx="12" hasCustomPrompt="1"/>
          </p:nvPr>
        </p:nvSpPr>
        <p:spPr>
          <a:xfrm>
            <a:off x="7040880" y="1453293"/>
            <a:ext cx="4459252" cy="4749285"/>
          </a:xfrm>
          <a:custGeom>
            <a:avLst/>
            <a:gdLst>
              <a:gd name="connsiteX0" fmla="*/ 0 w 3532358"/>
              <a:gd name="connsiteY0" fmla="*/ 0 h 6868160"/>
              <a:gd name="connsiteX1" fmla="*/ 3532358 w 3532358"/>
              <a:gd name="connsiteY1" fmla="*/ 0 h 6868160"/>
              <a:gd name="connsiteX2" fmla="*/ 3532358 w 3532358"/>
              <a:gd name="connsiteY2" fmla="*/ 6858000 h 6868160"/>
              <a:gd name="connsiteX3" fmla="*/ 1391920 w 3532358"/>
              <a:gd name="connsiteY3" fmla="*/ 6868160 h 6868160"/>
              <a:gd name="connsiteX0" fmla="*/ 0 w 3532358"/>
              <a:gd name="connsiteY0" fmla="*/ 0 h 6877050"/>
              <a:gd name="connsiteX1" fmla="*/ 3532358 w 3532358"/>
              <a:gd name="connsiteY1" fmla="*/ 0 h 6877050"/>
              <a:gd name="connsiteX2" fmla="*/ 3532358 w 3532358"/>
              <a:gd name="connsiteY2" fmla="*/ 6877050 h 6877050"/>
              <a:gd name="connsiteX3" fmla="*/ 1391920 w 3532358"/>
              <a:gd name="connsiteY3" fmla="*/ 6868160 h 6877050"/>
              <a:gd name="connsiteX4" fmla="*/ 0 w 3532358"/>
              <a:gd name="connsiteY4" fmla="*/ 0 h 6877050"/>
              <a:gd name="connsiteX0" fmla="*/ 0 w 3532358"/>
              <a:gd name="connsiteY0" fmla="*/ 0 h 6868160"/>
              <a:gd name="connsiteX1" fmla="*/ 3532358 w 3532358"/>
              <a:gd name="connsiteY1" fmla="*/ 0 h 6868160"/>
              <a:gd name="connsiteX2" fmla="*/ 3512038 w 3532358"/>
              <a:gd name="connsiteY2" fmla="*/ 6851650 h 6868160"/>
              <a:gd name="connsiteX3" fmla="*/ 1391920 w 3532358"/>
              <a:gd name="connsiteY3" fmla="*/ 6868160 h 6868160"/>
              <a:gd name="connsiteX4" fmla="*/ 0 w 3532358"/>
              <a:gd name="connsiteY4" fmla="*/ 0 h 6868160"/>
              <a:gd name="connsiteX0" fmla="*/ 0 w 3538946"/>
              <a:gd name="connsiteY0" fmla="*/ 0 h 6868160"/>
              <a:gd name="connsiteX1" fmla="*/ 3532358 w 3538946"/>
              <a:gd name="connsiteY1" fmla="*/ 0 h 6868160"/>
              <a:gd name="connsiteX2" fmla="*/ 3537438 w 3538946"/>
              <a:gd name="connsiteY2" fmla="*/ 6856730 h 6868160"/>
              <a:gd name="connsiteX3" fmla="*/ 1391920 w 3538946"/>
              <a:gd name="connsiteY3" fmla="*/ 6868160 h 6868160"/>
              <a:gd name="connsiteX4" fmla="*/ 0 w 3538946"/>
              <a:gd name="connsiteY4" fmla="*/ 0 h 6868160"/>
              <a:gd name="connsiteX0" fmla="*/ 0 w 3546185"/>
              <a:gd name="connsiteY0" fmla="*/ 0 h 6879590"/>
              <a:gd name="connsiteX1" fmla="*/ 3532358 w 3546185"/>
              <a:gd name="connsiteY1" fmla="*/ 0 h 6879590"/>
              <a:gd name="connsiteX2" fmla="*/ 3545058 w 3546185"/>
              <a:gd name="connsiteY2" fmla="*/ 6879590 h 6879590"/>
              <a:gd name="connsiteX3" fmla="*/ 1391920 w 3546185"/>
              <a:gd name="connsiteY3" fmla="*/ 6868160 h 6879590"/>
              <a:gd name="connsiteX4" fmla="*/ 0 w 3546185"/>
              <a:gd name="connsiteY4" fmla="*/ 0 h 6879590"/>
              <a:gd name="connsiteX0" fmla="*/ 0 w 3546185"/>
              <a:gd name="connsiteY0" fmla="*/ 0 h 6879626"/>
              <a:gd name="connsiteX1" fmla="*/ 3532358 w 3546185"/>
              <a:gd name="connsiteY1" fmla="*/ 0 h 6879626"/>
              <a:gd name="connsiteX2" fmla="*/ 3545058 w 3546185"/>
              <a:gd name="connsiteY2" fmla="*/ 6879590 h 6879626"/>
              <a:gd name="connsiteX3" fmla="*/ 1391920 w 3546185"/>
              <a:gd name="connsiteY3" fmla="*/ 6879626 h 6879626"/>
              <a:gd name="connsiteX4" fmla="*/ 0 w 3546185"/>
              <a:gd name="connsiteY4" fmla="*/ 0 h 6879626"/>
              <a:gd name="connsiteX0" fmla="*/ 0 w 5824145"/>
              <a:gd name="connsiteY0" fmla="*/ 0 h 6879626"/>
              <a:gd name="connsiteX1" fmla="*/ 5824145 w 5824145"/>
              <a:gd name="connsiteY1" fmla="*/ 0 h 6879626"/>
              <a:gd name="connsiteX2" fmla="*/ 3545058 w 5824145"/>
              <a:gd name="connsiteY2" fmla="*/ 6879590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813696 w 5824145"/>
              <a:gd name="connsiteY2" fmla="*/ 6867978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697949 w 5824145"/>
              <a:gd name="connsiteY2" fmla="*/ 5985533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778972 w 5824145"/>
              <a:gd name="connsiteY2" fmla="*/ 6252588 h 6879626"/>
              <a:gd name="connsiteX3" fmla="*/ 1391920 w 5824145"/>
              <a:gd name="connsiteY3" fmla="*/ 6879626 h 6879626"/>
              <a:gd name="connsiteX4" fmla="*/ 0 w 5824145"/>
              <a:gd name="connsiteY4" fmla="*/ 0 h 6879626"/>
              <a:gd name="connsiteX0" fmla="*/ 0 w 5827104"/>
              <a:gd name="connsiteY0" fmla="*/ 0 h 6879626"/>
              <a:gd name="connsiteX1" fmla="*/ 5824145 w 5827104"/>
              <a:gd name="connsiteY1" fmla="*/ 0 h 6879626"/>
              <a:gd name="connsiteX2" fmla="*/ 5825271 w 5827104"/>
              <a:gd name="connsiteY2" fmla="*/ 6217755 h 6879626"/>
              <a:gd name="connsiteX3" fmla="*/ 1391920 w 5827104"/>
              <a:gd name="connsiteY3" fmla="*/ 6879626 h 6879626"/>
              <a:gd name="connsiteX4" fmla="*/ 0 w 5827104"/>
              <a:gd name="connsiteY4" fmla="*/ 0 h 6879626"/>
              <a:gd name="connsiteX0" fmla="*/ 0 w 5827104"/>
              <a:gd name="connsiteY0" fmla="*/ 0 h 6217755"/>
              <a:gd name="connsiteX1" fmla="*/ 5824145 w 5827104"/>
              <a:gd name="connsiteY1" fmla="*/ 0 h 6217755"/>
              <a:gd name="connsiteX2" fmla="*/ 5825271 w 5827104"/>
              <a:gd name="connsiteY2" fmla="*/ 6217755 h 6217755"/>
              <a:gd name="connsiteX3" fmla="*/ 1249680 w 5827104"/>
              <a:gd name="connsiteY3" fmla="*/ 6217147 h 6217755"/>
              <a:gd name="connsiteX4" fmla="*/ 0 w 5827104"/>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043883 h 6217755"/>
              <a:gd name="connsiteX4" fmla="*/ 0 w 5825271"/>
              <a:gd name="connsiteY4" fmla="*/ 0 h 6217755"/>
              <a:gd name="connsiteX0" fmla="*/ 0 w 5825271"/>
              <a:gd name="connsiteY0" fmla="*/ 0 h 6237531"/>
              <a:gd name="connsiteX1" fmla="*/ 5824145 w 5825271"/>
              <a:gd name="connsiteY1" fmla="*/ 0 h 6237531"/>
              <a:gd name="connsiteX2" fmla="*/ 5825271 w 5825271"/>
              <a:gd name="connsiteY2" fmla="*/ 6217755 h 6237531"/>
              <a:gd name="connsiteX3" fmla="*/ 1259840 w 5825271"/>
              <a:gd name="connsiteY3" fmla="*/ 6237531 h 6237531"/>
              <a:gd name="connsiteX4" fmla="*/ 0 w 5825271"/>
              <a:gd name="connsiteY4" fmla="*/ 0 h 6237531"/>
              <a:gd name="connsiteX0" fmla="*/ 0 w 5825271"/>
              <a:gd name="connsiteY0" fmla="*/ 0 h 6227339"/>
              <a:gd name="connsiteX1" fmla="*/ 5824145 w 5825271"/>
              <a:gd name="connsiteY1" fmla="*/ 0 h 6227339"/>
              <a:gd name="connsiteX2" fmla="*/ 5825271 w 5825271"/>
              <a:gd name="connsiteY2" fmla="*/ 6217755 h 6227339"/>
              <a:gd name="connsiteX3" fmla="*/ 1234440 w 5825271"/>
              <a:gd name="connsiteY3" fmla="*/ 6227339 h 6227339"/>
              <a:gd name="connsiteX4" fmla="*/ 0 w 5825271"/>
              <a:gd name="connsiteY4" fmla="*/ 0 h 6227339"/>
              <a:gd name="connsiteX0" fmla="*/ 0 w 5830351"/>
              <a:gd name="connsiteY0" fmla="*/ 0 h 6238139"/>
              <a:gd name="connsiteX1" fmla="*/ 5824145 w 5830351"/>
              <a:gd name="connsiteY1" fmla="*/ 0 h 6238139"/>
              <a:gd name="connsiteX2" fmla="*/ 5830351 w 5830351"/>
              <a:gd name="connsiteY2" fmla="*/ 6238139 h 6238139"/>
              <a:gd name="connsiteX3" fmla="*/ 1234440 w 5830351"/>
              <a:gd name="connsiteY3" fmla="*/ 6227339 h 6238139"/>
              <a:gd name="connsiteX4" fmla="*/ 0 w 5830351"/>
              <a:gd name="connsiteY4" fmla="*/ 0 h 6238139"/>
              <a:gd name="connsiteX0" fmla="*/ 0 w 5830351"/>
              <a:gd name="connsiteY0" fmla="*/ 0 h 6239569"/>
              <a:gd name="connsiteX1" fmla="*/ 5824145 w 5830351"/>
              <a:gd name="connsiteY1" fmla="*/ 0 h 6239569"/>
              <a:gd name="connsiteX2" fmla="*/ 5830351 w 5830351"/>
              <a:gd name="connsiteY2" fmla="*/ 6238139 h 6239569"/>
              <a:gd name="connsiteX3" fmla="*/ 1234440 w 5830351"/>
              <a:gd name="connsiteY3" fmla="*/ 6239569 h 6239569"/>
              <a:gd name="connsiteX4" fmla="*/ 0 w 5830351"/>
              <a:gd name="connsiteY4" fmla="*/ 0 h 623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0351" h="6239569">
                <a:moveTo>
                  <a:pt x="0" y="0"/>
                </a:moveTo>
                <a:lnTo>
                  <a:pt x="5824145" y="0"/>
                </a:lnTo>
                <a:cubicBezTo>
                  <a:pt x="5817372" y="2283883"/>
                  <a:pt x="5829788" y="3129261"/>
                  <a:pt x="5830351" y="6238139"/>
                </a:cubicBezTo>
                <a:lnTo>
                  <a:pt x="1234440" y="6239569"/>
                </a:lnTo>
                <a:lnTo>
                  <a:pt x="0" y="0"/>
                </a:lnTo>
                <a:close/>
              </a:path>
            </a:pathLst>
          </a:custGeom>
          <a:solidFill>
            <a:schemeClr val="bg2">
              <a:alpha val="58000"/>
            </a:schemeClr>
          </a:solidFill>
        </p:spPr>
        <p:txBody>
          <a:bodyPr wrap="square" bIns="1188000" anchor="ctr">
            <a:noAutofit/>
          </a:bodyPr>
          <a:lstStyle>
            <a:lvl1pPr marL="0" indent="0" algn="ctr">
              <a:buNone/>
              <a:defRPr sz="2000">
                <a:solidFill>
                  <a:schemeClr val="tx2"/>
                </a:solidFill>
              </a:defRPr>
            </a:lvl1pPr>
          </a:lstStyle>
          <a:p>
            <a:r>
              <a:rPr lang="en-GB" dirty="0"/>
              <a:t>Insert image</a:t>
            </a:r>
            <a:br>
              <a:rPr lang="en-GB" dirty="0"/>
            </a:br>
            <a:r>
              <a:rPr lang="en-GB" dirty="0"/>
              <a:t>(overlay optional)</a:t>
            </a:r>
            <a:br>
              <a:rPr lang="en-GB" dirty="0"/>
            </a:br>
            <a:endParaRPr lang="en-GB" dirty="0"/>
          </a:p>
        </p:txBody>
      </p:sp>
    </p:spTree>
    <p:extLst>
      <p:ext uri="{BB962C8B-B14F-4D97-AF65-F5344CB8AC3E}">
        <p14:creationId xmlns:p14="http://schemas.microsoft.com/office/powerpoint/2010/main" val="113114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nk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5C0341-B842-5CF8-18BA-4522C4D09F54}"/>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39" y="1188720"/>
            <a:ext cx="4265641" cy="1879600"/>
          </a:xfrm>
          <a:prstGeom prst="rect">
            <a:avLst/>
          </a:prstGeom>
        </p:spPr>
        <p:txBody>
          <a:bodyPr anchor="b">
            <a:noAutofit/>
          </a:bodyPr>
          <a:lstStyle>
            <a:lvl1pPr>
              <a:defRPr sz="3800">
                <a:solidFill>
                  <a:schemeClr val="tx2"/>
                </a:solidFill>
              </a:defRPr>
            </a:lvl1pPr>
          </a:lstStyle>
          <a:p>
            <a:r>
              <a:rPr lang="en-US" dirty="0"/>
              <a:t>Insert title</a:t>
            </a:r>
            <a:endParaRPr lang="en-GB" dirty="0"/>
          </a:p>
        </p:txBody>
      </p:sp>
      <p:sp>
        <p:nvSpPr>
          <p:cNvPr id="8" name="Picture Placeholder 5">
            <a:extLst>
              <a:ext uri="{FF2B5EF4-FFF2-40B4-BE49-F238E27FC236}">
                <a16:creationId xmlns:a16="http://schemas.microsoft.com/office/drawing/2014/main" id="{6DE1972F-365D-1436-F7B0-A9ACB2832EB7}"/>
              </a:ext>
            </a:extLst>
          </p:cNvPr>
          <p:cNvSpPr>
            <a:spLocks noGrp="1"/>
          </p:cNvSpPr>
          <p:nvPr>
            <p:ph type="pic" sz="quarter" idx="12" hasCustomPrompt="1"/>
          </p:nvPr>
        </p:nvSpPr>
        <p:spPr>
          <a:xfrm>
            <a:off x="6654878" y="711613"/>
            <a:ext cx="5541626" cy="5505117"/>
          </a:xfrm>
          <a:custGeom>
            <a:avLst/>
            <a:gdLst>
              <a:gd name="connsiteX0" fmla="*/ 0 w 3532358"/>
              <a:gd name="connsiteY0" fmla="*/ 0 h 6868160"/>
              <a:gd name="connsiteX1" fmla="*/ 3532358 w 3532358"/>
              <a:gd name="connsiteY1" fmla="*/ 0 h 6868160"/>
              <a:gd name="connsiteX2" fmla="*/ 3532358 w 3532358"/>
              <a:gd name="connsiteY2" fmla="*/ 6858000 h 6868160"/>
              <a:gd name="connsiteX3" fmla="*/ 1391920 w 3532358"/>
              <a:gd name="connsiteY3" fmla="*/ 6868160 h 6868160"/>
              <a:gd name="connsiteX0" fmla="*/ 0 w 3532358"/>
              <a:gd name="connsiteY0" fmla="*/ 0 h 6877050"/>
              <a:gd name="connsiteX1" fmla="*/ 3532358 w 3532358"/>
              <a:gd name="connsiteY1" fmla="*/ 0 h 6877050"/>
              <a:gd name="connsiteX2" fmla="*/ 3532358 w 3532358"/>
              <a:gd name="connsiteY2" fmla="*/ 6877050 h 6877050"/>
              <a:gd name="connsiteX3" fmla="*/ 1391920 w 3532358"/>
              <a:gd name="connsiteY3" fmla="*/ 6868160 h 6877050"/>
              <a:gd name="connsiteX4" fmla="*/ 0 w 3532358"/>
              <a:gd name="connsiteY4" fmla="*/ 0 h 6877050"/>
              <a:gd name="connsiteX0" fmla="*/ 0 w 3532358"/>
              <a:gd name="connsiteY0" fmla="*/ 0 h 6868160"/>
              <a:gd name="connsiteX1" fmla="*/ 3532358 w 3532358"/>
              <a:gd name="connsiteY1" fmla="*/ 0 h 6868160"/>
              <a:gd name="connsiteX2" fmla="*/ 3512038 w 3532358"/>
              <a:gd name="connsiteY2" fmla="*/ 6851650 h 6868160"/>
              <a:gd name="connsiteX3" fmla="*/ 1391920 w 3532358"/>
              <a:gd name="connsiteY3" fmla="*/ 6868160 h 6868160"/>
              <a:gd name="connsiteX4" fmla="*/ 0 w 3532358"/>
              <a:gd name="connsiteY4" fmla="*/ 0 h 6868160"/>
              <a:gd name="connsiteX0" fmla="*/ 0 w 3538946"/>
              <a:gd name="connsiteY0" fmla="*/ 0 h 6868160"/>
              <a:gd name="connsiteX1" fmla="*/ 3532358 w 3538946"/>
              <a:gd name="connsiteY1" fmla="*/ 0 h 6868160"/>
              <a:gd name="connsiteX2" fmla="*/ 3537438 w 3538946"/>
              <a:gd name="connsiteY2" fmla="*/ 6856730 h 6868160"/>
              <a:gd name="connsiteX3" fmla="*/ 1391920 w 3538946"/>
              <a:gd name="connsiteY3" fmla="*/ 6868160 h 6868160"/>
              <a:gd name="connsiteX4" fmla="*/ 0 w 3538946"/>
              <a:gd name="connsiteY4" fmla="*/ 0 h 6868160"/>
              <a:gd name="connsiteX0" fmla="*/ 0 w 3546185"/>
              <a:gd name="connsiteY0" fmla="*/ 0 h 6879590"/>
              <a:gd name="connsiteX1" fmla="*/ 3532358 w 3546185"/>
              <a:gd name="connsiteY1" fmla="*/ 0 h 6879590"/>
              <a:gd name="connsiteX2" fmla="*/ 3545058 w 3546185"/>
              <a:gd name="connsiteY2" fmla="*/ 6879590 h 6879590"/>
              <a:gd name="connsiteX3" fmla="*/ 1391920 w 3546185"/>
              <a:gd name="connsiteY3" fmla="*/ 6868160 h 6879590"/>
              <a:gd name="connsiteX4" fmla="*/ 0 w 3546185"/>
              <a:gd name="connsiteY4" fmla="*/ 0 h 6879590"/>
              <a:gd name="connsiteX0" fmla="*/ 0 w 3546185"/>
              <a:gd name="connsiteY0" fmla="*/ 0 h 6879626"/>
              <a:gd name="connsiteX1" fmla="*/ 3532358 w 3546185"/>
              <a:gd name="connsiteY1" fmla="*/ 0 h 6879626"/>
              <a:gd name="connsiteX2" fmla="*/ 3545058 w 3546185"/>
              <a:gd name="connsiteY2" fmla="*/ 6879590 h 6879626"/>
              <a:gd name="connsiteX3" fmla="*/ 1391920 w 3546185"/>
              <a:gd name="connsiteY3" fmla="*/ 6879626 h 6879626"/>
              <a:gd name="connsiteX4" fmla="*/ 0 w 3546185"/>
              <a:gd name="connsiteY4" fmla="*/ 0 h 6879626"/>
              <a:gd name="connsiteX0" fmla="*/ 0 w 5824145"/>
              <a:gd name="connsiteY0" fmla="*/ 0 h 6879626"/>
              <a:gd name="connsiteX1" fmla="*/ 5824145 w 5824145"/>
              <a:gd name="connsiteY1" fmla="*/ 0 h 6879626"/>
              <a:gd name="connsiteX2" fmla="*/ 3545058 w 5824145"/>
              <a:gd name="connsiteY2" fmla="*/ 6879590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813696 w 5824145"/>
              <a:gd name="connsiteY2" fmla="*/ 6867978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697949 w 5824145"/>
              <a:gd name="connsiteY2" fmla="*/ 5985533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778972 w 5824145"/>
              <a:gd name="connsiteY2" fmla="*/ 6252588 h 6879626"/>
              <a:gd name="connsiteX3" fmla="*/ 1391920 w 5824145"/>
              <a:gd name="connsiteY3" fmla="*/ 6879626 h 6879626"/>
              <a:gd name="connsiteX4" fmla="*/ 0 w 5824145"/>
              <a:gd name="connsiteY4" fmla="*/ 0 h 6879626"/>
              <a:gd name="connsiteX0" fmla="*/ 0 w 5827104"/>
              <a:gd name="connsiteY0" fmla="*/ 0 h 6879626"/>
              <a:gd name="connsiteX1" fmla="*/ 5824145 w 5827104"/>
              <a:gd name="connsiteY1" fmla="*/ 0 h 6879626"/>
              <a:gd name="connsiteX2" fmla="*/ 5825271 w 5827104"/>
              <a:gd name="connsiteY2" fmla="*/ 6217755 h 6879626"/>
              <a:gd name="connsiteX3" fmla="*/ 1391920 w 5827104"/>
              <a:gd name="connsiteY3" fmla="*/ 6879626 h 6879626"/>
              <a:gd name="connsiteX4" fmla="*/ 0 w 5827104"/>
              <a:gd name="connsiteY4" fmla="*/ 0 h 6879626"/>
              <a:gd name="connsiteX0" fmla="*/ 0 w 5827104"/>
              <a:gd name="connsiteY0" fmla="*/ 0 h 6217755"/>
              <a:gd name="connsiteX1" fmla="*/ 5824145 w 5827104"/>
              <a:gd name="connsiteY1" fmla="*/ 0 h 6217755"/>
              <a:gd name="connsiteX2" fmla="*/ 5825271 w 5827104"/>
              <a:gd name="connsiteY2" fmla="*/ 6217755 h 6217755"/>
              <a:gd name="connsiteX3" fmla="*/ 1249680 w 5827104"/>
              <a:gd name="connsiteY3" fmla="*/ 6217147 h 6217755"/>
              <a:gd name="connsiteX4" fmla="*/ 0 w 5827104"/>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043883 h 6217755"/>
              <a:gd name="connsiteX4" fmla="*/ 0 w 5825271"/>
              <a:gd name="connsiteY4" fmla="*/ 0 h 6217755"/>
              <a:gd name="connsiteX0" fmla="*/ 0 w 5825271"/>
              <a:gd name="connsiteY0" fmla="*/ 0 h 6237531"/>
              <a:gd name="connsiteX1" fmla="*/ 5824145 w 5825271"/>
              <a:gd name="connsiteY1" fmla="*/ 0 h 6237531"/>
              <a:gd name="connsiteX2" fmla="*/ 5825271 w 5825271"/>
              <a:gd name="connsiteY2" fmla="*/ 6217755 h 6237531"/>
              <a:gd name="connsiteX3" fmla="*/ 1259840 w 5825271"/>
              <a:gd name="connsiteY3" fmla="*/ 6237531 h 6237531"/>
              <a:gd name="connsiteX4" fmla="*/ 0 w 5825271"/>
              <a:gd name="connsiteY4" fmla="*/ 0 h 6237531"/>
              <a:gd name="connsiteX0" fmla="*/ 0 w 5825271"/>
              <a:gd name="connsiteY0" fmla="*/ 0 h 6227339"/>
              <a:gd name="connsiteX1" fmla="*/ 5824145 w 5825271"/>
              <a:gd name="connsiteY1" fmla="*/ 0 h 6227339"/>
              <a:gd name="connsiteX2" fmla="*/ 5825271 w 5825271"/>
              <a:gd name="connsiteY2" fmla="*/ 6217755 h 6227339"/>
              <a:gd name="connsiteX3" fmla="*/ 1234440 w 5825271"/>
              <a:gd name="connsiteY3" fmla="*/ 6227339 h 6227339"/>
              <a:gd name="connsiteX4" fmla="*/ 0 w 5825271"/>
              <a:gd name="connsiteY4" fmla="*/ 0 h 6227339"/>
              <a:gd name="connsiteX0" fmla="*/ 0 w 5830351"/>
              <a:gd name="connsiteY0" fmla="*/ 0 h 6238139"/>
              <a:gd name="connsiteX1" fmla="*/ 5824145 w 5830351"/>
              <a:gd name="connsiteY1" fmla="*/ 0 h 6238139"/>
              <a:gd name="connsiteX2" fmla="*/ 5830351 w 5830351"/>
              <a:gd name="connsiteY2" fmla="*/ 6238139 h 6238139"/>
              <a:gd name="connsiteX3" fmla="*/ 1234440 w 5830351"/>
              <a:gd name="connsiteY3" fmla="*/ 6227339 h 6238139"/>
              <a:gd name="connsiteX4" fmla="*/ 0 w 5830351"/>
              <a:gd name="connsiteY4" fmla="*/ 0 h 6238139"/>
              <a:gd name="connsiteX0" fmla="*/ 0 w 5830351"/>
              <a:gd name="connsiteY0" fmla="*/ 0 h 6239569"/>
              <a:gd name="connsiteX1" fmla="*/ 5824145 w 5830351"/>
              <a:gd name="connsiteY1" fmla="*/ 0 h 6239569"/>
              <a:gd name="connsiteX2" fmla="*/ 5830351 w 5830351"/>
              <a:gd name="connsiteY2" fmla="*/ 6238139 h 6239569"/>
              <a:gd name="connsiteX3" fmla="*/ 1234440 w 5830351"/>
              <a:gd name="connsiteY3" fmla="*/ 6239569 h 6239569"/>
              <a:gd name="connsiteX4" fmla="*/ 0 w 5830351"/>
              <a:gd name="connsiteY4" fmla="*/ 0 h 6239569"/>
              <a:gd name="connsiteX0" fmla="*/ 0 w 7225163"/>
              <a:gd name="connsiteY0" fmla="*/ 440488 h 6239569"/>
              <a:gd name="connsiteX1" fmla="*/ 7218957 w 7225163"/>
              <a:gd name="connsiteY1" fmla="*/ 0 h 6239569"/>
              <a:gd name="connsiteX2" fmla="*/ 7225163 w 7225163"/>
              <a:gd name="connsiteY2" fmla="*/ 6238139 h 6239569"/>
              <a:gd name="connsiteX3" fmla="*/ 2629252 w 7225163"/>
              <a:gd name="connsiteY3" fmla="*/ 6239569 h 6239569"/>
              <a:gd name="connsiteX4" fmla="*/ 0 w 7225163"/>
              <a:gd name="connsiteY4" fmla="*/ 440488 h 6239569"/>
              <a:gd name="connsiteX0" fmla="*/ 0 w 7225163"/>
              <a:gd name="connsiteY0" fmla="*/ 440488 h 6252917"/>
              <a:gd name="connsiteX1" fmla="*/ 7218957 w 7225163"/>
              <a:gd name="connsiteY1" fmla="*/ 0 h 6252917"/>
              <a:gd name="connsiteX2" fmla="*/ 7225163 w 7225163"/>
              <a:gd name="connsiteY2" fmla="*/ 6238139 h 6252917"/>
              <a:gd name="connsiteX3" fmla="*/ 1300860 w 7225163"/>
              <a:gd name="connsiteY3" fmla="*/ 6252917 h 6252917"/>
              <a:gd name="connsiteX4" fmla="*/ 0 w 7225163"/>
              <a:gd name="connsiteY4" fmla="*/ 440488 h 6252917"/>
              <a:gd name="connsiteX0" fmla="*/ 0 w 7245526"/>
              <a:gd name="connsiteY0" fmla="*/ 1401553 h 7213982"/>
              <a:gd name="connsiteX1" fmla="*/ 7245526 w 7245526"/>
              <a:gd name="connsiteY1" fmla="*/ 0 h 7213982"/>
              <a:gd name="connsiteX2" fmla="*/ 7225163 w 7245526"/>
              <a:gd name="connsiteY2" fmla="*/ 7199204 h 7213982"/>
              <a:gd name="connsiteX3" fmla="*/ 1300860 w 7245526"/>
              <a:gd name="connsiteY3" fmla="*/ 7213982 h 7213982"/>
              <a:gd name="connsiteX4" fmla="*/ 0 w 7245526"/>
              <a:gd name="connsiteY4" fmla="*/ 1401553 h 7213982"/>
              <a:gd name="connsiteX0" fmla="*/ 0 w 7245526"/>
              <a:gd name="connsiteY0" fmla="*/ 1401553 h 7232575"/>
              <a:gd name="connsiteX1" fmla="*/ 7245526 w 7245526"/>
              <a:gd name="connsiteY1" fmla="*/ 0 h 7232575"/>
              <a:gd name="connsiteX2" fmla="*/ 7238447 w 7245526"/>
              <a:gd name="connsiteY2" fmla="*/ 7232575 h 7232575"/>
              <a:gd name="connsiteX3" fmla="*/ 1300860 w 7245526"/>
              <a:gd name="connsiteY3" fmla="*/ 7213982 h 7232575"/>
              <a:gd name="connsiteX4" fmla="*/ 0 w 7245526"/>
              <a:gd name="connsiteY4" fmla="*/ 1401553 h 7232575"/>
              <a:gd name="connsiteX0" fmla="*/ 0 w 7245526"/>
              <a:gd name="connsiteY0" fmla="*/ 1401553 h 7232575"/>
              <a:gd name="connsiteX1" fmla="*/ 7245526 w 7245526"/>
              <a:gd name="connsiteY1" fmla="*/ 0 h 7232575"/>
              <a:gd name="connsiteX2" fmla="*/ 7238447 w 7245526"/>
              <a:gd name="connsiteY2" fmla="*/ 7232575 h 7232575"/>
              <a:gd name="connsiteX3" fmla="*/ 1307502 w 7245526"/>
              <a:gd name="connsiteY3" fmla="*/ 7220656 h 7232575"/>
              <a:gd name="connsiteX4" fmla="*/ 0 w 7245526"/>
              <a:gd name="connsiteY4" fmla="*/ 1401553 h 7232575"/>
              <a:gd name="connsiteX0" fmla="*/ 0 w 7245526"/>
              <a:gd name="connsiteY0" fmla="*/ 1401553 h 7232575"/>
              <a:gd name="connsiteX1" fmla="*/ 7245526 w 7245526"/>
              <a:gd name="connsiteY1" fmla="*/ 0 h 7232575"/>
              <a:gd name="connsiteX2" fmla="*/ 7238447 w 7245526"/>
              <a:gd name="connsiteY2" fmla="*/ 7232575 h 7232575"/>
              <a:gd name="connsiteX3" fmla="*/ 1320786 w 7245526"/>
              <a:gd name="connsiteY3" fmla="*/ 7230667 h 7232575"/>
              <a:gd name="connsiteX4" fmla="*/ 0 w 7245526"/>
              <a:gd name="connsiteY4" fmla="*/ 1401553 h 7232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5526" h="7232575">
                <a:moveTo>
                  <a:pt x="0" y="1401553"/>
                </a:moveTo>
                <a:lnTo>
                  <a:pt x="7245526" y="0"/>
                </a:lnTo>
                <a:cubicBezTo>
                  <a:pt x="7238753" y="2283883"/>
                  <a:pt x="7237884" y="4123697"/>
                  <a:pt x="7238447" y="7232575"/>
                </a:cubicBezTo>
                <a:lnTo>
                  <a:pt x="1320786" y="7230667"/>
                </a:lnTo>
                <a:lnTo>
                  <a:pt x="0" y="1401553"/>
                </a:lnTo>
                <a:close/>
              </a:path>
            </a:pathLst>
          </a:custGeom>
          <a:solidFill>
            <a:schemeClr val="bg2">
              <a:alpha val="58000"/>
            </a:schemeClr>
          </a:solidFill>
        </p:spPr>
        <p:txBody>
          <a:bodyPr wrap="square" bIns="1188000" anchor="ctr">
            <a:noAutofit/>
          </a:bodyPr>
          <a:lstStyle>
            <a:lvl1pPr marL="0" indent="0" algn="ctr">
              <a:buNone/>
              <a:defRPr sz="2000">
                <a:solidFill>
                  <a:schemeClr val="tx2"/>
                </a:solidFill>
              </a:defRPr>
            </a:lvl1pPr>
          </a:lstStyle>
          <a:p>
            <a:r>
              <a:rPr lang="en-GB" dirty="0"/>
              <a:t>Insert image</a:t>
            </a:r>
            <a:br>
              <a:rPr lang="en-GB" dirty="0"/>
            </a:br>
            <a:r>
              <a:rPr lang="en-GB" dirty="0"/>
              <a:t>(overlay optional)</a:t>
            </a:r>
            <a:br>
              <a:rPr lang="en-GB" dirty="0"/>
            </a:br>
            <a:endParaRPr lang="en-GB" dirty="0"/>
          </a:p>
        </p:txBody>
      </p:sp>
      <p:sp>
        <p:nvSpPr>
          <p:cNvPr id="11" name="Text Placeholder 2">
            <a:extLst>
              <a:ext uri="{FF2B5EF4-FFF2-40B4-BE49-F238E27FC236}">
                <a16:creationId xmlns:a16="http://schemas.microsoft.com/office/drawing/2014/main" id="{6A3C08CE-0805-EC6A-439A-2F4CFE50E2C9}"/>
              </a:ext>
            </a:extLst>
          </p:cNvPr>
          <p:cNvSpPr>
            <a:spLocks noGrp="1"/>
          </p:cNvSpPr>
          <p:nvPr>
            <p:ph type="body" idx="1" hasCustomPrompt="1"/>
          </p:nvPr>
        </p:nvSpPr>
        <p:spPr>
          <a:xfrm>
            <a:off x="623571" y="3328190"/>
            <a:ext cx="1347469" cy="461491"/>
          </a:xfrm>
          <a:prstGeom prst="rect">
            <a:avLst/>
          </a:prstGeom>
        </p:spPr>
        <p:txBody>
          <a:bodyPr anchor="t">
            <a:normAutofit/>
          </a:bodyPr>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(x mins)</a:t>
            </a:r>
          </a:p>
        </p:txBody>
      </p:sp>
      <p:sp>
        <p:nvSpPr>
          <p:cNvPr id="13" name="Text Placeholder 11">
            <a:extLst>
              <a:ext uri="{FF2B5EF4-FFF2-40B4-BE49-F238E27FC236}">
                <a16:creationId xmlns:a16="http://schemas.microsoft.com/office/drawing/2014/main" id="{C1A0828F-1F2C-3202-2434-BEED7ABD2D45}"/>
              </a:ext>
            </a:extLst>
          </p:cNvPr>
          <p:cNvSpPr>
            <a:spLocks noGrp="1"/>
          </p:cNvSpPr>
          <p:nvPr>
            <p:ph type="body" sz="quarter" idx="10" hasCustomPrompt="1"/>
          </p:nvPr>
        </p:nvSpPr>
        <p:spPr>
          <a:xfrm>
            <a:off x="713054" y="4497525"/>
            <a:ext cx="2172386" cy="551996"/>
          </a:xfrm>
          <a:prstGeom prst="rect">
            <a:avLst/>
          </a:prstGeom>
          <a:solidFill>
            <a:schemeClr val="accent2"/>
          </a:solidFill>
        </p:spPr>
        <p:txBody>
          <a:bodyPr bIns="0" anchor="ctr"/>
          <a:lstStyle>
            <a:lvl1pPr marL="0" indent="0" algn="ctr">
              <a:buSzPct val="90000"/>
              <a:buFont typeface="Arial" panose="020B0604020202020204" pitchFamily="34" charset="0"/>
              <a:buNone/>
              <a:defRPr sz="2000">
                <a:solidFill>
                  <a:schemeClr val="tx2"/>
                </a:solidFill>
                <a:latin typeface="+mj-lt"/>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Button</a:t>
            </a:r>
            <a:endParaRPr lang="en-GB" dirty="0"/>
          </a:p>
        </p:txBody>
      </p:sp>
      <p:grpSp>
        <p:nvGrpSpPr>
          <p:cNvPr id="14" name="Group 13">
            <a:extLst>
              <a:ext uri="{FF2B5EF4-FFF2-40B4-BE49-F238E27FC236}">
                <a16:creationId xmlns:a16="http://schemas.microsoft.com/office/drawing/2014/main" id="{EBBEE954-3EC5-898A-CFB7-3BD4BB90E56F}"/>
              </a:ext>
            </a:extLst>
          </p:cNvPr>
          <p:cNvGrpSpPr/>
          <p:nvPr userDrawn="1"/>
        </p:nvGrpSpPr>
        <p:grpSpPr>
          <a:xfrm rot="16200000">
            <a:off x="10886373" y="-444080"/>
            <a:ext cx="437074" cy="2219325"/>
            <a:chOff x="7141845" y="4638675"/>
            <a:chExt cx="437074" cy="2219325"/>
          </a:xfrm>
        </p:grpSpPr>
        <p:cxnSp>
          <p:nvCxnSpPr>
            <p:cNvPr id="15" name="Straight Connector 14">
              <a:extLst>
                <a:ext uri="{FF2B5EF4-FFF2-40B4-BE49-F238E27FC236}">
                  <a16:creationId xmlns:a16="http://schemas.microsoft.com/office/drawing/2014/main" id="{62B76DAE-39AB-38C9-0BE2-C3EBC2FB8CF9}"/>
                </a:ext>
              </a:extLst>
            </p:cNvPr>
            <p:cNvCxnSpPr>
              <a:cxnSpLocks/>
            </p:cNvCxnSpPr>
            <p:nvPr userDrawn="1"/>
          </p:nvCxnSpPr>
          <p:spPr>
            <a:xfrm flipH="1" flipV="1">
              <a:off x="7275195" y="5276850"/>
              <a:ext cx="303724" cy="1581150"/>
            </a:xfrm>
            <a:prstGeom prst="line">
              <a:avLst/>
            </a:prstGeom>
            <a:ln w="635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2385CEA-722F-5B7D-B79A-D027EE457717}"/>
                </a:ext>
              </a:extLst>
            </p:cNvPr>
            <p:cNvCxnSpPr>
              <a:cxnSpLocks/>
            </p:cNvCxnSpPr>
            <p:nvPr userDrawn="1"/>
          </p:nvCxnSpPr>
          <p:spPr>
            <a:xfrm flipH="1" flipV="1">
              <a:off x="7141845" y="4638675"/>
              <a:ext cx="76846" cy="400050"/>
            </a:xfrm>
            <a:prstGeom prst="line">
              <a:avLst/>
            </a:prstGeom>
            <a:ln w="635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7582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
        <p:cNvGrpSpPr/>
        <p:nvPr/>
      </p:nvGrpSpPr>
      <p:grpSpPr>
        <a:xfrm>
          <a:off x="0" y="0"/>
          <a:ext cx="0" cy="0"/>
          <a:chOff x="0" y="0"/>
          <a:chExt cx="0" cy="0"/>
        </a:xfrm>
      </p:grpSpPr>
      <p:sp>
        <p:nvSpPr>
          <p:cNvPr id="24" name="Google Shape;2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6" name="Google Shape;26;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7" name="Google Shape;2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0"/>
        <p:cNvGrpSpPr/>
        <p:nvPr/>
      </p:nvGrpSpPr>
      <p:grpSpPr>
        <a:xfrm>
          <a:off x="0" y="0"/>
          <a:ext cx="0" cy="0"/>
          <a:chOff x="0" y="0"/>
          <a:chExt cx="0" cy="0"/>
        </a:xfrm>
      </p:grpSpPr>
      <p:sp>
        <p:nvSpPr>
          <p:cNvPr id="31" name="Google Shape;31;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605073" y="2353310"/>
            <a:ext cx="8043012" cy="3275330"/>
          </a:xfrm>
          <a:prstGeom prst="rect">
            <a:avLst/>
          </a:prstGeom>
        </p:spPr>
        <p:txBody>
          <a:bodyPr/>
          <a:lstStyle>
            <a:lvl1pPr marL="288000" indent="-288000">
              <a:buSzPct val="90000"/>
              <a:buFontTx/>
              <a:buBlip>
                <a:blip r:embed="rId4"/>
              </a:buBlip>
              <a:defRPr sz="20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Tree>
    <p:extLst>
      <p:ext uri="{BB962C8B-B14F-4D97-AF65-F5344CB8AC3E}">
        <p14:creationId xmlns:p14="http://schemas.microsoft.com/office/powerpoint/2010/main" val="1003300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605073" y="2353310"/>
            <a:ext cx="8043012" cy="3275330"/>
          </a:xfrm>
          <a:prstGeom prst="rect">
            <a:avLst/>
          </a:prstGeom>
        </p:spPr>
        <p:txBody>
          <a:bodyPr/>
          <a:lstStyle>
            <a:lvl1pPr marL="288000" indent="-288000">
              <a:buSzPct val="90000"/>
              <a:buFontTx/>
              <a:buBlip>
                <a:blip r:embed="rId4"/>
              </a:buBlip>
              <a:defRPr sz="20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13" name="Rectangle 12">
            <a:extLst>
              <a:ext uri="{FF2B5EF4-FFF2-40B4-BE49-F238E27FC236}">
                <a16:creationId xmlns:a16="http://schemas.microsoft.com/office/drawing/2014/main" id="{DEB92D3B-CFA4-8E26-65F4-38A0F44BADB9}"/>
              </a:ext>
            </a:extLst>
          </p:cNvPr>
          <p:cNvSpPr/>
          <p:nvPr userDrawn="1"/>
        </p:nvSpPr>
        <p:spPr>
          <a:xfrm rot="579093">
            <a:off x="8785404" y="-116052"/>
            <a:ext cx="1227330" cy="1110528"/>
          </a:xfrm>
          <a:custGeom>
            <a:avLst/>
            <a:gdLst>
              <a:gd name="connsiteX0" fmla="*/ 0 w 1223256"/>
              <a:gd name="connsiteY0" fmla="*/ 0 h 1223256"/>
              <a:gd name="connsiteX1" fmla="*/ 1223256 w 1223256"/>
              <a:gd name="connsiteY1" fmla="*/ 0 h 1223256"/>
              <a:gd name="connsiteX2" fmla="*/ 1223256 w 1223256"/>
              <a:gd name="connsiteY2" fmla="*/ 1223256 h 1223256"/>
              <a:gd name="connsiteX3" fmla="*/ 0 w 1223256"/>
              <a:gd name="connsiteY3" fmla="*/ 1223256 h 1223256"/>
              <a:gd name="connsiteX4" fmla="*/ 0 w 1223256"/>
              <a:gd name="connsiteY4" fmla="*/ 0 h 1223256"/>
              <a:gd name="connsiteX0" fmla="*/ 4074 w 1227330"/>
              <a:gd name="connsiteY0" fmla="*/ 0 h 1223256"/>
              <a:gd name="connsiteX1" fmla="*/ 1227330 w 1227330"/>
              <a:gd name="connsiteY1" fmla="*/ 0 h 1223256"/>
              <a:gd name="connsiteX2" fmla="*/ 1227330 w 1227330"/>
              <a:gd name="connsiteY2" fmla="*/ 1223256 h 1223256"/>
              <a:gd name="connsiteX3" fmla="*/ 4074 w 1227330"/>
              <a:gd name="connsiteY3" fmla="*/ 1223256 h 1223256"/>
              <a:gd name="connsiteX4" fmla="*/ 0 w 1227330"/>
              <a:gd name="connsiteY4" fmla="*/ 326209 h 1223256"/>
              <a:gd name="connsiteX5" fmla="*/ 4074 w 1227330"/>
              <a:gd name="connsiteY5" fmla="*/ 0 h 1223256"/>
              <a:gd name="connsiteX0" fmla="*/ 4074 w 1227330"/>
              <a:gd name="connsiteY0" fmla="*/ 0 h 1223256"/>
              <a:gd name="connsiteX1" fmla="*/ 1227330 w 1227330"/>
              <a:gd name="connsiteY1" fmla="*/ 0 h 1223256"/>
              <a:gd name="connsiteX2" fmla="*/ 1218950 w 1227330"/>
              <a:gd name="connsiteY2" fmla="*/ 112728 h 1223256"/>
              <a:gd name="connsiteX3" fmla="*/ 1227330 w 1227330"/>
              <a:gd name="connsiteY3" fmla="*/ 1223256 h 1223256"/>
              <a:gd name="connsiteX4" fmla="*/ 4074 w 1227330"/>
              <a:gd name="connsiteY4" fmla="*/ 1223256 h 1223256"/>
              <a:gd name="connsiteX5" fmla="*/ 0 w 1227330"/>
              <a:gd name="connsiteY5" fmla="*/ 326209 h 1223256"/>
              <a:gd name="connsiteX6" fmla="*/ 4074 w 1227330"/>
              <a:gd name="connsiteY6" fmla="*/ 0 h 1223256"/>
              <a:gd name="connsiteX0" fmla="*/ 1227330 w 1318770"/>
              <a:gd name="connsiteY0" fmla="*/ 0 h 1223256"/>
              <a:gd name="connsiteX1" fmla="*/ 1218950 w 1318770"/>
              <a:gd name="connsiteY1" fmla="*/ 112728 h 1223256"/>
              <a:gd name="connsiteX2" fmla="*/ 1227330 w 1318770"/>
              <a:gd name="connsiteY2" fmla="*/ 1223256 h 1223256"/>
              <a:gd name="connsiteX3" fmla="*/ 4074 w 1318770"/>
              <a:gd name="connsiteY3" fmla="*/ 1223256 h 1223256"/>
              <a:gd name="connsiteX4" fmla="*/ 0 w 1318770"/>
              <a:gd name="connsiteY4" fmla="*/ 326209 h 1223256"/>
              <a:gd name="connsiteX5" fmla="*/ 4074 w 1318770"/>
              <a:gd name="connsiteY5" fmla="*/ 0 h 1223256"/>
              <a:gd name="connsiteX6" fmla="*/ 1318770 w 1318770"/>
              <a:gd name="connsiteY6" fmla="*/ 91440 h 1223256"/>
              <a:gd name="connsiteX0" fmla="*/ 1227330 w 1227330"/>
              <a:gd name="connsiteY0" fmla="*/ 0 h 1223256"/>
              <a:gd name="connsiteX1" fmla="*/ 1218950 w 1227330"/>
              <a:gd name="connsiteY1" fmla="*/ 112728 h 1223256"/>
              <a:gd name="connsiteX2" fmla="*/ 1227330 w 1227330"/>
              <a:gd name="connsiteY2" fmla="*/ 1223256 h 1223256"/>
              <a:gd name="connsiteX3" fmla="*/ 4074 w 1227330"/>
              <a:gd name="connsiteY3" fmla="*/ 1223256 h 1223256"/>
              <a:gd name="connsiteX4" fmla="*/ 0 w 1227330"/>
              <a:gd name="connsiteY4" fmla="*/ 326209 h 1223256"/>
              <a:gd name="connsiteX5" fmla="*/ 4074 w 1227330"/>
              <a:gd name="connsiteY5" fmla="*/ 0 h 1223256"/>
              <a:gd name="connsiteX0" fmla="*/ 1218950 w 1227330"/>
              <a:gd name="connsiteY0" fmla="*/ 112728 h 1223256"/>
              <a:gd name="connsiteX1" fmla="*/ 1227330 w 1227330"/>
              <a:gd name="connsiteY1" fmla="*/ 1223256 h 1223256"/>
              <a:gd name="connsiteX2" fmla="*/ 4074 w 1227330"/>
              <a:gd name="connsiteY2" fmla="*/ 1223256 h 1223256"/>
              <a:gd name="connsiteX3" fmla="*/ 0 w 1227330"/>
              <a:gd name="connsiteY3" fmla="*/ 326209 h 1223256"/>
              <a:gd name="connsiteX4" fmla="*/ 4074 w 1227330"/>
              <a:gd name="connsiteY4" fmla="*/ 0 h 1223256"/>
              <a:gd name="connsiteX0" fmla="*/ 1218950 w 1227330"/>
              <a:gd name="connsiteY0" fmla="*/ 0 h 1110528"/>
              <a:gd name="connsiteX1" fmla="*/ 1227330 w 1227330"/>
              <a:gd name="connsiteY1" fmla="*/ 1110528 h 1110528"/>
              <a:gd name="connsiteX2" fmla="*/ 4074 w 1227330"/>
              <a:gd name="connsiteY2" fmla="*/ 1110528 h 1110528"/>
              <a:gd name="connsiteX3" fmla="*/ 0 w 1227330"/>
              <a:gd name="connsiteY3" fmla="*/ 213481 h 1110528"/>
            </a:gdLst>
            <a:ahLst/>
            <a:cxnLst>
              <a:cxn ang="0">
                <a:pos x="connsiteX0" y="connsiteY0"/>
              </a:cxn>
              <a:cxn ang="0">
                <a:pos x="connsiteX1" y="connsiteY1"/>
              </a:cxn>
              <a:cxn ang="0">
                <a:pos x="connsiteX2" y="connsiteY2"/>
              </a:cxn>
              <a:cxn ang="0">
                <a:pos x="connsiteX3" y="connsiteY3"/>
              </a:cxn>
            </a:cxnLst>
            <a:rect l="l" t="t" r="r" b="b"/>
            <a:pathLst>
              <a:path w="1227330" h="1110528">
                <a:moveTo>
                  <a:pt x="1218950" y="0"/>
                </a:moveTo>
                <a:cubicBezTo>
                  <a:pt x="1221743" y="370176"/>
                  <a:pt x="1224537" y="740352"/>
                  <a:pt x="1227330" y="1110528"/>
                </a:cubicBezTo>
                <a:lnTo>
                  <a:pt x="4074" y="1110528"/>
                </a:lnTo>
                <a:lnTo>
                  <a:pt x="0" y="213481"/>
                </a:ln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C1F954B5-AB0D-5189-70B2-B8D28B97C4AF}"/>
              </a:ext>
            </a:extLst>
          </p:cNvPr>
          <p:cNvSpPr/>
          <p:nvPr userDrawn="1"/>
        </p:nvSpPr>
        <p:spPr>
          <a:xfrm rot="20594745">
            <a:off x="10799038" y="1682873"/>
            <a:ext cx="1676251" cy="1726607"/>
          </a:xfrm>
          <a:custGeom>
            <a:avLst/>
            <a:gdLst>
              <a:gd name="connsiteX0" fmla="*/ 0 w 1718718"/>
              <a:gd name="connsiteY0" fmla="*/ 0 h 1718718"/>
              <a:gd name="connsiteX1" fmla="*/ 1718718 w 1718718"/>
              <a:gd name="connsiteY1" fmla="*/ 0 h 1718718"/>
              <a:gd name="connsiteX2" fmla="*/ 1718718 w 1718718"/>
              <a:gd name="connsiteY2" fmla="*/ 1718718 h 1718718"/>
              <a:gd name="connsiteX3" fmla="*/ 0 w 1718718"/>
              <a:gd name="connsiteY3" fmla="*/ 1718718 h 1718718"/>
              <a:gd name="connsiteX4" fmla="*/ 0 w 1718718"/>
              <a:gd name="connsiteY4" fmla="*/ 0 h 1718718"/>
              <a:gd name="connsiteX0" fmla="*/ 0 w 1718718"/>
              <a:gd name="connsiteY0" fmla="*/ 276 h 1718994"/>
              <a:gd name="connsiteX1" fmla="*/ 1676251 w 1718718"/>
              <a:gd name="connsiteY1" fmla="*/ 0 h 1718994"/>
              <a:gd name="connsiteX2" fmla="*/ 1718718 w 1718718"/>
              <a:gd name="connsiteY2" fmla="*/ 276 h 1718994"/>
              <a:gd name="connsiteX3" fmla="*/ 1718718 w 1718718"/>
              <a:gd name="connsiteY3" fmla="*/ 1718994 h 1718994"/>
              <a:gd name="connsiteX4" fmla="*/ 0 w 1718718"/>
              <a:gd name="connsiteY4" fmla="*/ 1718994 h 1718994"/>
              <a:gd name="connsiteX5" fmla="*/ 0 w 1718718"/>
              <a:gd name="connsiteY5" fmla="*/ 276 h 1718994"/>
              <a:gd name="connsiteX0" fmla="*/ 1718718 w 1810158"/>
              <a:gd name="connsiteY0" fmla="*/ 276 h 1718994"/>
              <a:gd name="connsiteX1" fmla="*/ 1718718 w 1810158"/>
              <a:gd name="connsiteY1" fmla="*/ 1718994 h 1718994"/>
              <a:gd name="connsiteX2" fmla="*/ 0 w 1810158"/>
              <a:gd name="connsiteY2" fmla="*/ 1718994 h 1718994"/>
              <a:gd name="connsiteX3" fmla="*/ 0 w 1810158"/>
              <a:gd name="connsiteY3" fmla="*/ 276 h 1718994"/>
              <a:gd name="connsiteX4" fmla="*/ 1676251 w 1810158"/>
              <a:gd name="connsiteY4" fmla="*/ 0 h 1718994"/>
              <a:gd name="connsiteX5" fmla="*/ 1810158 w 1810158"/>
              <a:gd name="connsiteY5" fmla="*/ 91716 h 1718994"/>
              <a:gd name="connsiteX0" fmla="*/ 1718718 w 1718718"/>
              <a:gd name="connsiteY0" fmla="*/ 276 h 1718994"/>
              <a:gd name="connsiteX1" fmla="*/ 1718718 w 1718718"/>
              <a:gd name="connsiteY1" fmla="*/ 1718994 h 1718994"/>
              <a:gd name="connsiteX2" fmla="*/ 0 w 1718718"/>
              <a:gd name="connsiteY2" fmla="*/ 1718994 h 1718994"/>
              <a:gd name="connsiteX3" fmla="*/ 0 w 1718718"/>
              <a:gd name="connsiteY3" fmla="*/ 276 h 1718994"/>
              <a:gd name="connsiteX4" fmla="*/ 1676251 w 1718718"/>
              <a:gd name="connsiteY4" fmla="*/ 0 h 1718994"/>
              <a:gd name="connsiteX0" fmla="*/ 1718718 w 1718718"/>
              <a:gd name="connsiteY0" fmla="*/ 276 h 1726607"/>
              <a:gd name="connsiteX1" fmla="*/ 1718718 w 1718718"/>
              <a:gd name="connsiteY1" fmla="*/ 1718994 h 1726607"/>
              <a:gd name="connsiteX2" fmla="*/ 1159322 w 1718718"/>
              <a:gd name="connsiteY2" fmla="*/ 1726607 h 1726607"/>
              <a:gd name="connsiteX3" fmla="*/ 0 w 1718718"/>
              <a:gd name="connsiteY3" fmla="*/ 1718994 h 1726607"/>
              <a:gd name="connsiteX4" fmla="*/ 0 w 1718718"/>
              <a:gd name="connsiteY4" fmla="*/ 276 h 1726607"/>
              <a:gd name="connsiteX5" fmla="*/ 1676251 w 1718718"/>
              <a:gd name="connsiteY5" fmla="*/ 0 h 1726607"/>
              <a:gd name="connsiteX0" fmla="*/ 1718718 w 1718718"/>
              <a:gd name="connsiteY0" fmla="*/ 276 h 1726607"/>
              <a:gd name="connsiteX1" fmla="*/ 1159322 w 1718718"/>
              <a:gd name="connsiteY1" fmla="*/ 1726607 h 1726607"/>
              <a:gd name="connsiteX2" fmla="*/ 0 w 1718718"/>
              <a:gd name="connsiteY2" fmla="*/ 1718994 h 1726607"/>
              <a:gd name="connsiteX3" fmla="*/ 0 w 1718718"/>
              <a:gd name="connsiteY3" fmla="*/ 276 h 1726607"/>
              <a:gd name="connsiteX4" fmla="*/ 1676251 w 1718718"/>
              <a:gd name="connsiteY4" fmla="*/ 0 h 1726607"/>
              <a:gd name="connsiteX0" fmla="*/ 1159322 w 1676251"/>
              <a:gd name="connsiteY0" fmla="*/ 1726607 h 1726607"/>
              <a:gd name="connsiteX1" fmla="*/ 0 w 1676251"/>
              <a:gd name="connsiteY1" fmla="*/ 1718994 h 1726607"/>
              <a:gd name="connsiteX2" fmla="*/ 0 w 1676251"/>
              <a:gd name="connsiteY2" fmla="*/ 276 h 1726607"/>
              <a:gd name="connsiteX3" fmla="*/ 1676251 w 1676251"/>
              <a:gd name="connsiteY3" fmla="*/ 0 h 1726607"/>
            </a:gdLst>
            <a:ahLst/>
            <a:cxnLst>
              <a:cxn ang="0">
                <a:pos x="connsiteX0" y="connsiteY0"/>
              </a:cxn>
              <a:cxn ang="0">
                <a:pos x="connsiteX1" y="connsiteY1"/>
              </a:cxn>
              <a:cxn ang="0">
                <a:pos x="connsiteX2" y="connsiteY2"/>
              </a:cxn>
              <a:cxn ang="0">
                <a:pos x="connsiteX3" y="connsiteY3"/>
              </a:cxn>
            </a:cxnLst>
            <a:rect l="l" t="t" r="r" b="b"/>
            <a:pathLst>
              <a:path w="1676251" h="1726607">
                <a:moveTo>
                  <a:pt x="1159322" y="1726607"/>
                </a:moveTo>
                <a:lnTo>
                  <a:pt x="0" y="1718994"/>
                </a:lnTo>
                <a:lnTo>
                  <a:pt x="0" y="276"/>
                </a:lnTo>
                <a:lnTo>
                  <a:pt x="1676251" y="0"/>
                </a:ln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Isosceles Triangle 14">
            <a:extLst>
              <a:ext uri="{FF2B5EF4-FFF2-40B4-BE49-F238E27FC236}">
                <a16:creationId xmlns:a16="http://schemas.microsoft.com/office/drawing/2014/main" id="{39E41D1C-892D-78CA-A084-A9157E8C3EFC}"/>
              </a:ext>
            </a:extLst>
          </p:cNvPr>
          <p:cNvSpPr/>
          <p:nvPr userDrawn="1"/>
        </p:nvSpPr>
        <p:spPr>
          <a:xfrm rot="9900000">
            <a:off x="11148629" y="649057"/>
            <a:ext cx="377139" cy="32512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19AD4487-45B5-6C53-AC3C-0A9EF69A4C59}"/>
              </a:ext>
            </a:extLst>
          </p:cNvPr>
          <p:cNvSpPr/>
          <p:nvPr userDrawn="1"/>
        </p:nvSpPr>
        <p:spPr>
          <a:xfrm>
            <a:off x="9621520" y="1656080"/>
            <a:ext cx="345440" cy="3454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Isosceles Triangle 19">
            <a:extLst>
              <a:ext uri="{FF2B5EF4-FFF2-40B4-BE49-F238E27FC236}">
                <a16:creationId xmlns:a16="http://schemas.microsoft.com/office/drawing/2014/main" id="{9B7D33FF-2FC7-2C87-E5DB-6B9138706CEC}"/>
              </a:ext>
            </a:extLst>
          </p:cNvPr>
          <p:cNvSpPr/>
          <p:nvPr userDrawn="1"/>
        </p:nvSpPr>
        <p:spPr>
          <a:xfrm rot="9256416">
            <a:off x="11797733" y="4011500"/>
            <a:ext cx="346595" cy="298789"/>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94799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605073" y="2353310"/>
            <a:ext cx="8043012" cy="3275330"/>
          </a:xfrm>
          <a:prstGeom prst="rect">
            <a:avLst/>
          </a:prstGeom>
        </p:spPr>
        <p:txBody>
          <a:bodyPr/>
          <a:lstStyle>
            <a:lvl1pPr marL="288000" indent="-288000">
              <a:buSzPct val="90000"/>
              <a:buFontTx/>
              <a:buBlip>
                <a:blip r:embed="rId4"/>
              </a:buBlip>
              <a:defRPr sz="20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2" name="Picture Placeholder 14">
            <a:extLst>
              <a:ext uri="{FF2B5EF4-FFF2-40B4-BE49-F238E27FC236}">
                <a16:creationId xmlns:a16="http://schemas.microsoft.com/office/drawing/2014/main" id="{020B8269-0413-164A-86B8-2BC8CDD9AEA3}"/>
              </a:ext>
            </a:extLst>
          </p:cNvPr>
          <p:cNvSpPr>
            <a:spLocks noGrp="1"/>
          </p:cNvSpPr>
          <p:nvPr>
            <p:ph type="pic" sz="quarter" idx="11" hasCustomPrompt="1"/>
          </p:nvPr>
        </p:nvSpPr>
        <p:spPr>
          <a:xfrm>
            <a:off x="9659320" y="576821"/>
            <a:ext cx="1941839" cy="1958036"/>
          </a:xfrm>
          <a:prstGeom prst="rect">
            <a:avLst/>
          </a:prstGeom>
        </p:spPr>
        <p:txBody>
          <a:bodyPr/>
          <a:lstStyle>
            <a:lvl1pPr marL="0" indent="0" algn="ctr">
              <a:buNone/>
              <a:defRPr sz="2000">
                <a:solidFill>
                  <a:schemeClr val="tx2"/>
                </a:solidFill>
              </a:defRPr>
            </a:lvl1pPr>
          </a:lstStyle>
          <a:p>
            <a:r>
              <a:rPr lang="en-GB" dirty="0"/>
              <a:t>Insert </a:t>
            </a:r>
            <a:br>
              <a:rPr lang="en-GB" dirty="0"/>
            </a:br>
            <a:r>
              <a:rPr lang="en-GB" dirty="0"/>
              <a:t>sector icon</a:t>
            </a:r>
            <a:br>
              <a:rPr lang="en-GB" dirty="0"/>
            </a:br>
            <a:r>
              <a:rPr lang="en-GB" dirty="0"/>
              <a:t>(Type 1)</a:t>
            </a:r>
          </a:p>
        </p:txBody>
      </p:sp>
    </p:spTree>
    <p:extLst>
      <p:ext uri="{BB962C8B-B14F-4D97-AF65-F5344CB8AC3E}">
        <p14:creationId xmlns:p14="http://schemas.microsoft.com/office/powerpoint/2010/main" val="325455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Tree>
    <p:extLst>
      <p:ext uri="{BB962C8B-B14F-4D97-AF65-F5344CB8AC3E}">
        <p14:creationId xmlns:p14="http://schemas.microsoft.com/office/powerpoint/2010/main" val="1663237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8370831"/>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14146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34253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4.jp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image" Target="../media/image37.png"/><Relationship Id="rId4" Type="http://schemas.openxmlformats.org/officeDocument/2006/relationships/hyperlink" Target="http://www.discovercreative.career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7.jpg"/><Relationship Id="rId4" Type="http://schemas.openxmlformats.org/officeDocument/2006/relationships/image" Target="../media/image2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video" Target="https://player.vimeo.com/video/842538530?app_id=122963" TargetMode="Externa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ideo" Target="https://player.vimeo.com/video/513934306?app_id=122963" TargetMode="Externa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CED6F-21DC-828D-B9B5-840417533718}"/>
              </a:ext>
            </a:extLst>
          </p:cNvPr>
          <p:cNvSpPr>
            <a:spLocks noGrp="1"/>
          </p:cNvSpPr>
          <p:nvPr>
            <p:ph type="title"/>
          </p:nvPr>
        </p:nvSpPr>
        <p:spPr>
          <a:xfrm>
            <a:off x="730249" y="2580641"/>
            <a:ext cx="6506891" cy="1488440"/>
          </a:xfrm>
        </p:spPr>
        <p:txBody>
          <a:bodyPr/>
          <a:lstStyle/>
          <a:p>
            <a:r>
              <a:rPr lang="en-GB" dirty="0"/>
              <a:t>Performing Arts</a:t>
            </a:r>
          </a:p>
        </p:txBody>
      </p:sp>
      <p:pic>
        <p:nvPicPr>
          <p:cNvPr id="8" name="Picture Placeholder 7">
            <a:extLst>
              <a:ext uri="{FF2B5EF4-FFF2-40B4-BE49-F238E27FC236}">
                <a16:creationId xmlns:a16="http://schemas.microsoft.com/office/drawing/2014/main" id="{83146B74-FF85-23BB-3004-4273A6974678}"/>
              </a:ext>
            </a:extLst>
          </p:cNvPr>
          <p:cNvPicPr>
            <a:picLocks noGrp="1" noChangeAspect="1"/>
          </p:cNvPicPr>
          <p:nvPr>
            <p:ph type="pic" sz="quarter" idx="10"/>
          </p:nvPr>
        </p:nvPicPr>
        <p:blipFill>
          <a:blip r:embed="rId2"/>
          <a:srcRect l="13509" r="13509"/>
          <a:stretch/>
        </p:blipFill>
        <p:spPr>
          <a:xfrm>
            <a:off x="7064375" y="1931988"/>
            <a:ext cx="4486275" cy="5027612"/>
          </a:xfrm>
        </p:spPr>
      </p:pic>
    </p:spTree>
    <p:extLst>
      <p:ext uri="{BB962C8B-B14F-4D97-AF65-F5344CB8AC3E}">
        <p14:creationId xmlns:p14="http://schemas.microsoft.com/office/powerpoint/2010/main" val="1984727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7" name="Google Shape;127;p1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br>
              <a:rPr lang="en-US" dirty="0">
                <a:solidFill>
                  <a:schemeClr val="tx1"/>
                </a:solidFill>
              </a:rPr>
            </a:br>
            <a:r>
              <a:rPr lang="en-US" sz="2000" dirty="0">
                <a:solidFill>
                  <a:schemeClr val="tx1"/>
                </a:solidFill>
              </a:rPr>
              <a:t>(Activity)</a:t>
            </a:r>
            <a:endParaRPr dirty="0">
              <a:solidFill>
                <a:schemeClr val="tx1"/>
              </a:solidFill>
            </a:endParaRPr>
          </a:p>
        </p:txBody>
      </p:sp>
      <p:sp>
        <p:nvSpPr>
          <p:cNvPr id="124" name="Google Shape;124;p11"/>
          <p:cNvSpPr txBox="1">
            <a:spLocks noGrp="1"/>
          </p:cNvSpPr>
          <p:nvPr>
            <p:ph type="body" sz="quarter" idx="10"/>
          </p:nvPr>
        </p:nvSpPr>
        <p:spPr>
          <a:xfrm>
            <a:off x="5673256" y="1654630"/>
            <a:ext cx="5740759" cy="3275330"/>
          </a:xfrm>
          <a:prstGeom prst="rect">
            <a:avLst/>
          </a:prstGeom>
          <a:solidFill>
            <a:schemeClr val="bg1"/>
          </a:solidFill>
          <a:ln>
            <a:noFill/>
          </a:ln>
        </p:spPr>
        <p:txBody>
          <a:bodyPr spcFirstLastPara="1" wrap="square" lIns="91425" tIns="45700" rIns="91425" bIns="45700" anchor="t" anchorCtr="0">
            <a:noAutofit/>
          </a:bodyPr>
          <a:lstStyle/>
          <a:p>
            <a:pPr marL="114300" lvl="0" indent="0" algn="l" rtl="0">
              <a:lnSpc>
                <a:spcPct val="90000"/>
              </a:lnSpc>
              <a:spcBef>
                <a:spcPts val="1000"/>
              </a:spcBef>
              <a:spcAft>
                <a:spcPts val="0"/>
              </a:spcAft>
              <a:buSzPts val="1800"/>
              <a:buNone/>
            </a:pPr>
            <a:r>
              <a:rPr lang="en-US" sz="2600" dirty="0">
                <a:solidFill>
                  <a:schemeClr val="tx1"/>
                </a:solidFill>
              </a:rPr>
              <a:t>Before the final model is created, a model box (the theatre space itself rather than the model pieces of set) is a place of play and experiment. </a:t>
            </a:r>
            <a:endParaRPr dirty="0">
              <a:solidFill>
                <a:schemeClr val="tx1"/>
              </a:solidFill>
            </a:endParaRPr>
          </a:p>
          <a:p>
            <a:pPr marL="114300" lvl="0" indent="0" algn="l" rtl="0">
              <a:lnSpc>
                <a:spcPct val="90000"/>
              </a:lnSpc>
              <a:spcBef>
                <a:spcPts val="1000"/>
              </a:spcBef>
              <a:spcAft>
                <a:spcPts val="0"/>
              </a:spcAft>
              <a:buSzPts val="1800"/>
              <a:buNone/>
            </a:pPr>
            <a:r>
              <a:rPr lang="en-US" sz="2600" dirty="0">
                <a:solidFill>
                  <a:schemeClr val="tx1"/>
                </a:solidFill>
              </a:rPr>
              <a:t>Set Designers do something called ‘Sketch Modelling’ where they play with shape and texture and form by making shapes made of basic materials and moving them around in the space. </a:t>
            </a:r>
            <a:endParaRPr dirty="0">
              <a:solidFill>
                <a:schemeClr val="tx1"/>
              </a:solidFill>
            </a:endParaRPr>
          </a:p>
        </p:txBody>
      </p:sp>
      <p:pic>
        <p:nvPicPr>
          <p:cNvPr id="128" name="Google Shape;128;p11"/>
          <p:cNvPicPr preferRelativeResize="0"/>
          <p:nvPr/>
        </p:nvPicPr>
        <p:blipFill rotWithShape="1">
          <a:blip r:embed="rId3"/>
          <a:srcRect/>
          <a:stretch/>
        </p:blipFill>
        <p:spPr>
          <a:xfrm>
            <a:off x="590840" y="5529501"/>
            <a:ext cx="1297172" cy="722709"/>
          </a:xfrm>
          <a:prstGeom prst="rect">
            <a:avLst/>
          </a:prstGeom>
          <a:noFill/>
          <a:ln>
            <a:noFill/>
          </a:ln>
        </p:spPr>
      </p:pic>
      <p:pic>
        <p:nvPicPr>
          <p:cNvPr id="129" name="Google Shape;129;p11" descr="A picture containing indoor, floor, white, open&#10;&#10;Description automatically generated"/>
          <p:cNvPicPr preferRelativeResize="0"/>
          <p:nvPr/>
        </p:nvPicPr>
        <p:blipFill rotWithShape="1">
          <a:blip r:embed="rId4">
            <a:alphaModFix/>
          </a:blip>
          <a:srcRect l="5710" r="5817"/>
          <a:stretch/>
        </p:blipFill>
        <p:spPr>
          <a:xfrm>
            <a:off x="590840" y="1833687"/>
            <a:ext cx="4369178" cy="3526149"/>
          </a:xfrm>
          <a:prstGeom prst="rect">
            <a:avLst/>
          </a:prstGeom>
          <a:noFill/>
          <a:ln>
            <a:noFill/>
          </a:ln>
        </p:spPr>
      </p:pic>
      <p:sp>
        <p:nvSpPr>
          <p:cNvPr id="2" name="Google Shape;106;p10">
            <a:extLst>
              <a:ext uri="{FF2B5EF4-FFF2-40B4-BE49-F238E27FC236}">
                <a16:creationId xmlns:a16="http://schemas.microsoft.com/office/drawing/2014/main" id="{296736F4-2CDA-2825-08EE-B9370FC58EFF}"/>
              </a:ext>
            </a:extLst>
          </p:cNvPr>
          <p:cNvSpPr txBox="1">
            <a:spLocks/>
          </p:cNvSpPr>
          <p:nvPr/>
        </p:nvSpPr>
        <p:spPr>
          <a:xfrm>
            <a:off x="416454" y="156280"/>
            <a:ext cx="8127182"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ct val="0"/>
              </a:spcBef>
              <a:buClrTx/>
              <a:buSzTx/>
            </a:pPr>
            <a:r>
              <a:rPr lang="en-US" sz="3800" kern="1200">
                <a:solidFill>
                  <a:srgbClr val="25135E"/>
                </a:solidFill>
                <a:latin typeface="Arial Black" panose="020B0A04020102020204"/>
                <a:ea typeface="+mj-ea"/>
                <a:cs typeface="+mj-cs"/>
                <a:sym typeface="Arial"/>
              </a:rPr>
              <a:t>Focus on Set Designer</a:t>
            </a:r>
            <a:endParaRPr lang="en-US" sz="3800" kern="1200" dirty="0">
              <a:solidFill>
                <a:srgbClr val="25135E"/>
              </a:solidFill>
              <a:latin typeface="Arial Black" panose="020B0A04020102020204"/>
              <a:ea typeface="+mj-ea"/>
              <a:cs typeface="+mj-cs"/>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4bd3a2fd2c_0_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Task</a:t>
            </a:r>
            <a:endParaRPr dirty="0"/>
          </a:p>
        </p:txBody>
      </p:sp>
      <p:pic>
        <p:nvPicPr>
          <p:cNvPr id="136" name="Google Shape;136;g24bd3a2fd2c_0_0"/>
          <p:cNvPicPr preferRelativeResize="0"/>
          <p:nvPr/>
        </p:nvPicPr>
        <p:blipFill>
          <a:blip r:embed="rId3">
            <a:alphaModFix/>
          </a:blip>
          <a:stretch>
            <a:fillRect/>
          </a:stretch>
        </p:blipFill>
        <p:spPr>
          <a:xfrm>
            <a:off x="2084800" y="931305"/>
            <a:ext cx="8672100" cy="499538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2" name="Title 1">
            <a:extLst>
              <a:ext uri="{FF2B5EF4-FFF2-40B4-BE49-F238E27FC236}">
                <a16:creationId xmlns:a16="http://schemas.microsoft.com/office/drawing/2014/main" id="{72674A11-3D0A-9962-F0CA-72789EB1D028}"/>
              </a:ext>
            </a:extLst>
          </p:cNvPr>
          <p:cNvSpPr>
            <a:spLocks noGrp="1"/>
          </p:cNvSpPr>
          <p:nvPr>
            <p:ph type="title"/>
          </p:nvPr>
        </p:nvSpPr>
        <p:spPr/>
        <p:txBody>
          <a:bodyPr/>
          <a:lstStyle/>
          <a:p>
            <a:r>
              <a:rPr lang="en-US" dirty="0"/>
              <a:t>Set Design Task (Activity)</a:t>
            </a:r>
            <a:endParaRPr lang="en-GB" dirty="0"/>
          </a:p>
        </p:txBody>
      </p:sp>
      <p:sp>
        <p:nvSpPr>
          <p:cNvPr id="3" name="Text Placeholder 2">
            <a:extLst>
              <a:ext uri="{FF2B5EF4-FFF2-40B4-BE49-F238E27FC236}">
                <a16:creationId xmlns:a16="http://schemas.microsoft.com/office/drawing/2014/main" id="{F3EF3428-CD9D-4DF1-5F77-65734C193014}"/>
              </a:ext>
            </a:extLst>
          </p:cNvPr>
          <p:cNvSpPr>
            <a:spLocks noGrp="1"/>
          </p:cNvSpPr>
          <p:nvPr>
            <p:ph type="body" sz="quarter" idx="10"/>
          </p:nvPr>
        </p:nvSpPr>
        <p:spPr>
          <a:xfrm>
            <a:off x="755919" y="2196174"/>
            <a:ext cx="5490927" cy="2999549"/>
          </a:xfrm>
        </p:spPr>
        <p:txBody>
          <a:bodyPr/>
          <a:lstStyle/>
          <a:p>
            <a:pPr marL="0" lvl="0" indent="0" algn="l" rtl="0">
              <a:spcBef>
                <a:spcPts val="0"/>
              </a:spcBef>
              <a:spcAft>
                <a:spcPts val="0"/>
              </a:spcAft>
              <a:buClr>
                <a:schemeClr val="dk1"/>
              </a:buClr>
              <a:buSzPts val="1100"/>
              <a:buFont typeface="Arial"/>
              <a:buNone/>
            </a:pPr>
            <a:r>
              <a:rPr lang="en-US" sz="2000" b="1" dirty="0">
                <a:solidFill>
                  <a:schemeClr val="dk1"/>
                </a:solidFill>
                <a:latin typeface="Calibri"/>
                <a:ea typeface="Calibri"/>
                <a:cs typeface="Calibri"/>
                <a:sym typeface="Calibri"/>
              </a:rPr>
              <a:t>10 Minutes </a:t>
            </a:r>
          </a:p>
          <a:p>
            <a:pPr marL="457200" lvl="0" indent="-342900">
              <a:buClr>
                <a:schemeClr val="dk1"/>
              </a:buClr>
              <a:buSzPts val="1800"/>
            </a:pPr>
            <a:r>
              <a:rPr lang="en-US" sz="1800" dirty="0">
                <a:sym typeface="Calibri"/>
              </a:rPr>
              <a:t>You are designing a set for a play based within the school about students. The play is about a student who has dreams of following his/her </a:t>
            </a:r>
            <a:r>
              <a:rPr lang="en-US" sz="1800" dirty="0" err="1">
                <a:sym typeface="Calibri"/>
              </a:rPr>
              <a:t>favourite</a:t>
            </a:r>
            <a:r>
              <a:rPr lang="en-US" sz="1800" dirty="0">
                <a:sym typeface="Calibri"/>
              </a:rPr>
              <a:t> musical artist on tour. </a:t>
            </a:r>
          </a:p>
          <a:p>
            <a:pPr marL="457200" lvl="0" indent="-342900">
              <a:buClr>
                <a:schemeClr val="dk1"/>
              </a:buClr>
              <a:buSzPts val="1800"/>
            </a:pPr>
            <a:endParaRPr lang="en-US" sz="1800" dirty="0">
              <a:sym typeface="Calibri"/>
            </a:endParaRPr>
          </a:p>
          <a:p>
            <a:pPr marL="457200" lvl="0" indent="-342900">
              <a:buClr>
                <a:schemeClr val="dk1"/>
              </a:buClr>
              <a:buSzPts val="1800"/>
            </a:pPr>
            <a:r>
              <a:rPr lang="en-US" sz="1800" dirty="0">
                <a:sym typeface="Calibri"/>
              </a:rPr>
              <a:t>Note down: poses of actors, shape of the set, position of actors, textures and materials needed on the set for a dream sequence where the student is in a typical classroom environment. </a:t>
            </a:r>
          </a:p>
          <a:p>
            <a:pPr marL="0" indent="0">
              <a:buNone/>
            </a:pPr>
            <a:endParaRPr lang="en-GB" dirty="0"/>
          </a:p>
        </p:txBody>
      </p:sp>
      <p:pic>
        <p:nvPicPr>
          <p:cNvPr id="6" name="Picture Placeholder 5">
            <a:extLst>
              <a:ext uri="{FF2B5EF4-FFF2-40B4-BE49-F238E27FC236}">
                <a16:creationId xmlns:a16="http://schemas.microsoft.com/office/drawing/2014/main" id="{D8ED8FDB-57F3-D5C9-F9A7-ABD380E81025}"/>
              </a:ext>
            </a:extLst>
          </p:cNvPr>
          <p:cNvPicPr>
            <a:picLocks noGrp="1" noChangeAspect="1"/>
          </p:cNvPicPr>
          <p:nvPr>
            <p:ph type="pic" sz="quarter" idx="11"/>
          </p:nvPr>
        </p:nvPicPr>
        <p:blipFill>
          <a:blip r:embed="rId3"/>
          <a:srcRect l="22361" r="22361"/>
          <a:stretch/>
        </p:blipFill>
        <p:spPr>
          <a:xfrm>
            <a:off x="6364533" y="-50800"/>
            <a:ext cx="5830351" cy="6219988"/>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3" name="Google Shape;153;p13"/>
          <p:cNvSpPr txBox="1"/>
          <p:nvPr/>
        </p:nvSpPr>
        <p:spPr>
          <a:xfrm>
            <a:off x="590840" y="1970078"/>
            <a:ext cx="9466800" cy="403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3400" b="1" dirty="0">
                <a:solidFill>
                  <a:schemeClr val="dk1"/>
                </a:solidFill>
                <a:latin typeface="Calibri"/>
                <a:ea typeface="Calibri"/>
                <a:cs typeface="Calibri"/>
                <a:sym typeface="Calibri"/>
              </a:rPr>
              <a:t>10-15 Minutes</a:t>
            </a:r>
            <a:endParaRPr sz="3400" b="1" dirty="0">
              <a:solidFill>
                <a:schemeClr val="dk1"/>
              </a:solidFill>
              <a:latin typeface="Calibri"/>
              <a:ea typeface="Calibri"/>
              <a:cs typeface="Calibri"/>
              <a:sym typeface="Calibri"/>
            </a:endParaRPr>
          </a:p>
          <a:p>
            <a:pPr marL="0" lvl="0" indent="0" algn="l" rtl="0">
              <a:spcBef>
                <a:spcPts val="0"/>
              </a:spcBef>
              <a:spcAft>
                <a:spcPts val="0"/>
              </a:spcAft>
              <a:buNone/>
            </a:pPr>
            <a:r>
              <a:rPr lang="en-US" sz="3400" dirty="0">
                <a:solidFill>
                  <a:schemeClr val="dk1"/>
                </a:solidFill>
                <a:latin typeface="Calibri"/>
                <a:ea typeface="Calibri"/>
                <a:cs typeface="Calibri"/>
                <a:sym typeface="Calibri"/>
              </a:rPr>
              <a:t>Design a set for dream sequence using an A3 sheet of paper provided. </a:t>
            </a:r>
            <a:endParaRPr sz="3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3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3400" b="1" i="1" dirty="0">
                <a:solidFill>
                  <a:schemeClr val="dk1"/>
                </a:solidFill>
                <a:latin typeface="Calibri"/>
                <a:ea typeface="Calibri"/>
                <a:cs typeface="Calibri"/>
                <a:sym typeface="Calibri"/>
              </a:rPr>
              <a:t>Extension - Make justifications for your design using the reflection sheet at the back. </a:t>
            </a:r>
            <a:endParaRPr sz="40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dirty="0">
              <a:solidFill>
                <a:schemeClr val="dk1"/>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
        <p:nvSpPr>
          <p:cNvPr id="2" name="Title 1">
            <a:extLst>
              <a:ext uri="{FF2B5EF4-FFF2-40B4-BE49-F238E27FC236}">
                <a16:creationId xmlns:a16="http://schemas.microsoft.com/office/drawing/2014/main" id="{841D37C8-95A4-4CD4-A775-0CA58096C5E5}"/>
              </a:ext>
            </a:extLst>
          </p:cNvPr>
          <p:cNvSpPr>
            <a:spLocks noGrp="1"/>
          </p:cNvSpPr>
          <p:nvPr>
            <p:ph type="title"/>
          </p:nvPr>
        </p:nvSpPr>
        <p:spPr/>
        <p:txBody>
          <a:bodyPr/>
          <a:lstStyle/>
          <a:p>
            <a:r>
              <a:rPr lang="en-US" dirty="0"/>
              <a:t>The National Theatre – Set Design Task</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2" name="Title 1">
            <a:extLst>
              <a:ext uri="{FF2B5EF4-FFF2-40B4-BE49-F238E27FC236}">
                <a16:creationId xmlns:a16="http://schemas.microsoft.com/office/drawing/2014/main" id="{E2B32CAC-F466-1377-4051-3CD7E3B905BB}"/>
              </a:ext>
            </a:extLst>
          </p:cNvPr>
          <p:cNvSpPr>
            <a:spLocks noGrp="1"/>
          </p:cNvSpPr>
          <p:nvPr>
            <p:ph type="title"/>
          </p:nvPr>
        </p:nvSpPr>
        <p:spPr/>
        <p:txBody>
          <a:bodyPr/>
          <a:lstStyle/>
          <a:p>
            <a:r>
              <a:rPr lang="en-US" dirty="0"/>
              <a:t>Find out more about careers</a:t>
            </a:r>
            <a:endParaRPr lang="en-GB" dirty="0"/>
          </a:p>
        </p:txBody>
      </p:sp>
      <p:sp>
        <p:nvSpPr>
          <p:cNvPr id="130" name="Google Shape;130;p17"/>
          <p:cNvSpPr txBox="1">
            <a:spLocks noGrp="1"/>
          </p:cNvSpPr>
          <p:nvPr>
            <p:ph type="body" sz="quarter" idx="10"/>
          </p:nvPr>
        </p:nvSpPr>
        <p:spPr>
          <a:xfrm>
            <a:off x="1130158" y="1941816"/>
            <a:ext cx="5175108" cy="3955860"/>
          </a:xfrm>
          <a:prstGeom prst="rect">
            <a:avLst/>
          </a:prstGeom>
          <a:noFill/>
          <a:ln>
            <a:noFill/>
          </a:ln>
        </p:spPr>
        <p:txBody>
          <a:bodyPr spcFirstLastPara="1" wrap="square" lIns="91425" tIns="45700" rIns="91425" bIns="45700" anchor="t" anchorCtr="0">
            <a:noAutofit/>
          </a:bodyPr>
          <a:lstStyle/>
          <a:p>
            <a:pPr marL="457200" indent="-342900">
              <a:buClr>
                <a:schemeClr val="dk1"/>
              </a:buClr>
              <a:buSzPts val="1800"/>
              <a:buBlip>
                <a:blip r:embed="rId3"/>
              </a:buBlip>
            </a:pPr>
            <a:r>
              <a:rPr lang="en-US" sz="2000" dirty="0">
                <a:sym typeface="Arial"/>
              </a:rPr>
              <a:t>Visit </a:t>
            </a:r>
            <a:r>
              <a:rPr lang="en-US" sz="2000" dirty="0">
                <a:sym typeface="Arial"/>
                <a:hlinkClick r:id="rId4">
                  <a:extLst>
                    <a:ext uri="{A12FA001-AC4F-418D-AE19-62706E023703}">
                      <ahyp:hlinkClr xmlns:ahyp="http://schemas.microsoft.com/office/drawing/2018/hyperlinkcolor" val="tx"/>
                    </a:ext>
                  </a:extLst>
                </a:hlinkClick>
              </a:rPr>
              <a:t>www.discovercreative.careers</a:t>
            </a:r>
            <a:endParaRPr lang="en-US" sz="2000" dirty="0">
              <a:sym typeface="Arial"/>
            </a:endParaRPr>
          </a:p>
          <a:p>
            <a:pPr marL="457200" indent="-342900">
              <a:buClr>
                <a:schemeClr val="dk1"/>
              </a:buClr>
              <a:buSzPts val="1800"/>
              <a:buBlip>
                <a:blip r:embed="rId3"/>
              </a:buBlip>
            </a:pPr>
            <a:r>
              <a:rPr lang="en-US" sz="2000" dirty="0">
                <a:sym typeface="Arial"/>
              </a:rPr>
              <a:t>Find ‘set designer’</a:t>
            </a:r>
            <a:endParaRPr sz="2000" dirty="0">
              <a:sym typeface="Arial"/>
            </a:endParaRPr>
          </a:p>
          <a:p>
            <a:pPr marL="457200" indent="-342900">
              <a:buClr>
                <a:schemeClr val="dk1"/>
              </a:buClr>
              <a:buSzPts val="1800"/>
              <a:buBlip>
                <a:blip r:embed="rId3"/>
              </a:buBlip>
            </a:pPr>
            <a:r>
              <a:rPr lang="en-US" sz="2000" dirty="0">
                <a:sym typeface="Arial"/>
              </a:rPr>
              <a:t>Find a job you have never heard of</a:t>
            </a:r>
            <a:endParaRPr sz="2000" dirty="0">
              <a:sym typeface="Arial"/>
            </a:endParaRPr>
          </a:p>
          <a:p>
            <a:pPr marL="457200" indent="-342900">
              <a:buClr>
                <a:schemeClr val="dk1"/>
              </a:buClr>
              <a:buSzPts val="1800"/>
              <a:buBlip>
                <a:blip r:embed="rId3"/>
              </a:buBlip>
            </a:pPr>
            <a:r>
              <a:rPr lang="en-US" sz="2000" dirty="0">
                <a:sym typeface="Arial"/>
              </a:rPr>
              <a:t>Find a job you would like to do</a:t>
            </a:r>
            <a:endParaRPr sz="2000" dirty="0">
              <a:sym typeface="Arial"/>
            </a:endParaRPr>
          </a:p>
          <a:p>
            <a:pPr marL="457200" indent="-342900">
              <a:buClr>
                <a:schemeClr val="dk1"/>
              </a:buClr>
              <a:buSzPts val="1800"/>
              <a:buBlip>
                <a:blip r:embed="rId3"/>
              </a:buBlip>
            </a:pPr>
            <a:endParaRPr sz="2000" dirty="0">
              <a:sym typeface="Arial"/>
            </a:endParaRPr>
          </a:p>
          <a:p>
            <a:pPr marL="114300" lvl="0" indent="0" algn="l" rtl="0">
              <a:lnSpc>
                <a:spcPct val="90000"/>
              </a:lnSpc>
              <a:spcBef>
                <a:spcPts val="1000"/>
              </a:spcBef>
              <a:spcAft>
                <a:spcPts val="0"/>
              </a:spcAft>
              <a:buSzPts val="1800"/>
              <a:buNone/>
            </a:pPr>
            <a:endParaRPr dirty="0">
              <a:solidFill>
                <a:schemeClr val="lt1"/>
              </a:solidFill>
            </a:endParaRPr>
          </a:p>
          <a:p>
            <a:pPr marL="114300" lvl="0" indent="0" algn="l" rtl="0">
              <a:lnSpc>
                <a:spcPct val="90000"/>
              </a:lnSpc>
              <a:spcBef>
                <a:spcPts val="1000"/>
              </a:spcBef>
              <a:spcAft>
                <a:spcPts val="0"/>
              </a:spcAft>
              <a:buSzPts val="1800"/>
              <a:buNone/>
            </a:pPr>
            <a:endParaRPr dirty="0">
              <a:solidFill>
                <a:schemeClr val="lt1"/>
              </a:solidFill>
            </a:endParaRPr>
          </a:p>
          <a:p>
            <a:pPr marL="114300" lvl="0" indent="0" algn="l" rtl="0">
              <a:lnSpc>
                <a:spcPct val="90000"/>
              </a:lnSpc>
              <a:spcBef>
                <a:spcPts val="1000"/>
              </a:spcBef>
              <a:spcAft>
                <a:spcPts val="0"/>
              </a:spcAft>
              <a:buSzPts val="1800"/>
              <a:buNone/>
            </a:pPr>
            <a:endParaRPr dirty="0">
              <a:solidFill>
                <a:schemeClr val="lt1"/>
              </a:solidFill>
            </a:endParaRPr>
          </a:p>
        </p:txBody>
      </p:sp>
      <p:pic>
        <p:nvPicPr>
          <p:cNvPr id="6" name="Picture Placeholder 5" descr="A map of europe with many dots&#10;&#10;Description automatically generated">
            <a:extLst>
              <a:ext uri="{FF2B5EF4-FFF2-40B4-BE49-F238E27FC236}">
                <a16:creationId xmlns:a16="http://schemas.microsoft.com/office/drawing/2014/main" id="{C124A47A-9F1A-0840-A2F7-8D0A01A75D5E}"/>
              </a:ext>
            </a:extLst>
          </p:cNvPr>
          <p:cNvPicPr>
            <a:picLocks noGrp="1" noChangeAspect="1"/>
          </p:cNvPicPr>
          <p:nvPr>
            <p:ph type="pic" sz="quarter" idx="12"/>
          </p:nvPr>
        </p:nvPicPr>
        <p:blipFill>
          <a:blip r:embed="rId5"/>
          <a:srcRect l="39" r="39"/>
          <a:stretch/>
        </p:blip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2" name="Title 1">
            <a:extLst>
              <a:ext uri="{FF2B5EF4-FFF2-40B4-BE49-F238E27FC236}">
                <a16:creationId xmlns:a16="http://schemas.microsoft.com/office/drawing/2014/main" id="{51E76238-2FD6-BB61-CA5A-AF4FA74CF2BC}"/>
              </a:ext>
            </a:extLst>
          </p:cNvPr>
          <p:cNvSpPr>
            <a:spLocks noGrp="1"/>
          </p:cNvSpPr>
          <p:nvPr>
            <p:ph type="title"/>
          </p:nvPr>
        </p:nvSpPr>
        <p:spPr/>
        <p:txBody>
          <a:bodyPr/>
          <a:lstStyle/>
          <a:p>
            <a:r>
              <a:rPr lang="en-US" dirty="0"/>
              <a:t>Learning check</a:t>
            </a:r>
            <a:endParaRPr lang="en-GB" dirty="0"/>
          </a:p>
        </p:txBody>
      </p:sp>
      <p:sp>
        <p:nvSpPr>
          <p:cNvPr id="3" name="Text Placeholder 2">
            <a:extLst>
              <a:ext uri="{FF2B5EF4-FFF2-40B4-BE49-F238E27FC236}">
                <a16:creationId xmlns:a16="http://schemas.microsoft.com/office/drawing/2014/main" id="{036399FC-4FEC-03BA-1ACD-6DF9D6A8B662}"/>
              </a:ext>
            </a:extLst>
          </p:cNvPr>
          <p:cNvSpPr>
            <a:spLocks noGrp="1"/>
          </p:cNvSpPr>
          <p:nvPr>
            <p:ph type="body" sz="quarter" idx="10"/>
          </p:nvPr>
        </p:nvSpPr>
        <p:spPr>
          <a:xfrm>
            <a:off x="1166147" y="1943826"/>
            <a:ext cx="4870315" cy="2645171"/>
          </a:xfrm>
        </p:spPr>
        <p:txBody>
          <a:bodyPr/>
          <a:lstStyle/>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latin typeface="Calibri"/>
              <a:ea typeface="Calibri"/>
              <a:cs typeface="Calibri"/>
              <a:sym typeface="Calibri"/>
            </a:endParaRPr>
          </a:p>
          <a:p>
            <a:pPr marL="457200" indent="-342900">
              <a:buClr>
                <a:srgbClr val="000000"/>
              </a:buClr>
              <a:buSzPts val="1800"/>
              <a:buBlip>
                <a:blip r:embed="rId3"/>
              </a:buBlip>
              <a:defRPr/>
            </a:pPr>
            <a:r>
              <a:rPr lang="en-US" sz="2000" dirty="0">
                <a:sym typeface="Calibri"/>
              </a:rPr>
              <a:t>How many sub-sectors of the creative industries are there? Can you name them?</a:t>
            </a:r>
          </a:p>
          <a:p>
            <a:pPr marL="457200" indent="-342900">
              <a:buClr>
                <a:srgbClr val="000000"/>
              </a:buClr>
              <a:buSzPts val="1800"/>
              <a:buBlip>
                <a:blip r:embed="rId3"/>
              </a:buBlip>
              <a:defRPr/>
            </a:pPr>
            <a:r>
              <a:rPr lang="en-US" sz="2000" dirty="0">
                <a:sym typeface="Calibri"/>
              </a:rPr>
              <a:t>What did you learn about set design today?</a:t>
            </a:r>
          </a:p>
          <a:p>
            <a:pPr marL="457200" indent="-342900">
              <a:buClr>
                <a:srgbClr val="000000"/>
              </a:buClr>
              <a:buSzPts val="1800"/>
              <a:buBlip>
                <a:blip r:embed="rId3"/>
              </a:buBlip>
              <a:defRPr/>
            </a:pPr>
            <a:r>
              <a:rPr lang="en-US" sz="2000" dirty="0">
                <a:sym typeface="Calibri"/>
              </a:rPr>
              <a:t>Where do you look to find out more about careers and pathways into the creative industries?</a:t>
            </a:r>
            <a:endParaRPr lang="en-US" sz="2000" dirty="0"/>
          </a:p>
          <a:p>
            <a:endParaRPr lang="en-GB" dirty="0"/>
          </a:p>
        </p:txBody>
      </p:sp>
      <p:pic>
        <p:nvPicPr>
          <p:cNvPr id="7" name="Picture Placeholder 6">
            <a:extLst>
              <a:ext uri="{FF2B5EF4-FFF2-40B4-BE49-F238E27FC236}">
                <a16:creationId xmlns:a16="http://schemas.microsoft.com/office/drawing/2014/main" id="{2491861C-6D40-973E-B779-FEE18135065D}"/>
              </a:ext>
            </a:extLst>
          </p:cNvPr>
          <p:cNvPicPr>
            <a:picLocks noGrp="1" noChangeAspect="1"/>
          </p:cNvPicPr>
          <p:nvPr>
            <p:ph type="pic" sz="quarter" idx="12"/>
          </p:nvPr>
        </p:nvPicPr>
        <p:blipFill>
          <a:blip r:embed="rId4">
            <a:duotone>
              <a:schemeClr val="accent2">
                <a:shade val="45000"/>
                <a:satMod val="135000"/>
              </a:schemeClr>
              <a:prstClr val="white"/>
            </a:duotone>
          </a:blip>
          <a:srcRect l="18721" r="18721"/>
          <a:stretch/>
        </p:blip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2" name="Title 1">
            <a:extLst>
              <a:ext uri="{FF2B5EF4-FFF2-40B4-BE49-F238E27FC236}">
                <a16:creationId xmlns:a16="http://schemas.microsoft.com/office/drawing/2014/main" id="{C20F7FA8-822F-803C-EE7E-D694CAEB3256}"/>
              </a:ext>
            </a:extLst>
          </p:cNvPr>
          <p:cNvSpPr>
            <a:spLocks noGrp="1"/>
          </p:cNvSpPr>
          <p:nvPr>
            <p:ph type="title"/>
          </p:nvPr>
        </p:nvSpPr>
        <p:spPr/>
        <p:txBody>
          <a:bodyPr/>
          <a:lstStyle/>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5752-FAFF-CF8F-6290-AF7E9C07B8FF}"/>
              </a:ext>
            </a:extLst>
          </p:cNvPr>
          <p:cNvSpPr>
            <a:spLocks noGrp="1"/>
          </p:cNvSpPr>
          <p:nvPr>
            <p:ph type="title"/>
          </p:nvPr>
        </p:nvSpPr>
        <p:spPr/>
        <p:txBody>
          <a:bodyPr/>
          <a:lstStyle/>
          <a:p>
            <a:r>
              <a:rPr lang="en-US" dirty="0"/>
              <a:t>Aims and objectives</a:t>
            </a:r>
            <a:r>
              <a:rPr lang="en-GB" dirty="0"/>
              <a:t>…</a:t>
            </a:r>
          </a:p>
        </p:txBody>
      </p:sp>
      <p:pic>
        <p:nvPicPr>
          <p:cNvPr id="5" name="Picture 4" descr="A clipboard with a check mark&#10;&#10;Description automatically generated with medium confidence">
            <a:extLst>
              <a:ext uri="{FF2B5EF4-FFF2-40B4-BE49-F238E27FC236}">
                <a16:creationId xmlns:a16="http://schemas.microsoft.com/office/drawing/2014/main" id="{FFBEC685-AE3C-D02A-7BDB-676B55992C4C}"/>
              </a:ext>
            </a:extLst>
          </p:cNvPr>
          <p:cNvPicPr>
            <a:picLocks noChangeAspect="1"/>
          </p:cNvPicPr>
          <p:nvPr/>
        </p:nvPicPr>
        <p:blipFill>
          <a:blip r:embed="rId3"/>
          <a:stretch>
            <a:fillRect/>
          </a:stretch>
        </p:blipFill>
        <p:spPr>
          <a:xfrm>
            <a:off x="5725938" y="2282541"/>
            <a:ext cx="740124" cy="1154288"/>
          </a:xfrm>
          <a:prstGeom prst="rect">
            <a:avLst/>
          </a:prstGeom>
        </p:spPr>
      </p:pic>
      <p:sp>
        <p:nvSpPr>
          <p:cNvPr id="4" name="Text Placeholder 2">
            <a:extLst>
              <a:ext uri="{FF2B5EF4-FFF2-40B4-BE49-F238E27FC236}">
                <a16:creationId xmlns:a16="http://schemas.microsoft.com/office/drawing/2014/main" id="{4BEDA309-C3B0-ABD7-256E-C81A8828043A}"/>
              </a:ext>
            </a:extLst>
          </p:cNvPr>
          <p:cNvSpPr>
            <a:spLocks noGrp="1"/>
          </p:cNvSpPr>
          <p:nvPr>
            <p:ph type="body" sz="quarter" idx="10"/>
          </p:nvPr>
        </p:nvSpPr>
        <p:spPr>
          <a:xfrm>
            <a:off x="2186374" y="4505466"/>
            <a:ext cx="8042275" cy="1346200"/>
          </a:xfrm>
        </p:spPr>
        <p:txBody>
          <a:bodyPr/>
          <a:lstStyle/>
          <a:p>
            <a:pPr marL="457200" lvl="0" indent="-298450" algn="l" rtl="0">
              <a:lnSpc>
                <a:spcPct val="115000"/>
              </a:lnSpc>
              <a:spcBef>
                <a:spcPts val="0"/>
              </a:spcBef>
              <a:spcAft>
                <a:spcPts val="0"/>
              </a:spcAft>
              <a:buSzPts val="1100"/>
              <a:buChar char="●"/>
            </a:pPr>
            <a:r>
              <a:rPr lang="en-US" sz="1800" dirty="0">
                <a:solidFill>
                  <a:schemeClr val="dk1"/>
                </a:solidFill>
                <a:ea typeface="Calibri"/>
                <a:cs typeface="Calibri"/>
                <a:sym typeface="Calibri"/>
              </a:rPr>
              <a:t>LO: To demonstrate you can identify careers in performing arts. </a:t>
            </a:r>
          </a:p>
          <a:p>
            <a:pPr marL="457200" lvl="0" indent="-298450" algn="l" rtl="0">
              <a:lnSpc>
                <a:spcPct val="115000"/>
              </a:lnSpc>
              <a:spcBef>
                <a:spcPts val="0"/>
              </a:spcBef>
              <a:spcAft>
                <a:spcPts val="0"/>
              </a:spcAft>
              <a:buSzPts val="1100"/>
              <a:buChar char="●"/>
            </a:pPr>
            <a:r>
              <a:rPr lang="en-US" sz="1800" dirty="0">
                <a:solidFill>
                  <a:schemeClr val="dk1"/>
                </a:solidFill>
                <a:ea typeface="Calibri"/>
                <a:cs typeface="Calibri"/>
                <a:sym typeface="Calibri"/>
              </a:rPr>
              <a:t>LO: To understand where to find more information on careers in performing arts. </a:t>
            </a:r>
          </a:p>
          <a:p>
            <a:pPr marL="457200" lvl="0" indent="-298450" algn="l" rtl="0">
              <a:lnSpc>
                <a:spcPct val="115000"/>
              </a:lnSpc>
              <a:spcBef>
                <a:spcPts val="0"/>
              </a:spcBef>
              <a:spcAft>
                <a:spcPts val="0"/>
              </a:spcAft>
              <a:buSzPts val="1100"/>
              <a:buChar char="●"/>
            </a:pPr>
            <a:r>
              <a:rPr lang="en-US" sz="1800" dirty="0">
                <a:solidFill>
                  <a:schemeClr val="dk1"/>
                </a:solidFill>
                <a:ea typeface="Calibri"/>
                <a:cs typeface="Calibri"/>
                <a:sym typeface="Calibri"/>
              </a:rPr>
              <a:t>AIM: To virtually visit a workplace and to experience and solve a set design task. </a:t>
            </a:r>
            <a:endParaRPr lang="en-US" sz="1800" dirty="0"/>
          </a:p>
          <a:p>
            <a:endParaRPr lang="en-GB" dirty="0"/>
          </a:p>
        </p:txBody>
      </p:sp>
    </p:spTree>
    <p:extLst>
      <p:ext uri="{BB962C8B-B14F-4D97-AF65-F5344CB8AC3E}">
        <p14:creationId xmlns:p14="http://schemas.microsoft.com/office/powerpoint/2010/main" val="1784234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E1BC0-0AB3-660A-5C95-E5F87D57421B}"/>
              </a:ext>
            </a:extLst>
          </p:cNvPr>
          <p:cNvSpPr>
            <a:spLocks noGrp="1"/>
          </p:cNvSpPr>
          <p:nvPr>
            <p:ph type="title"/>
          </p:nvPr>
        </p:nvSpPr>
        <p:spPr/>
        <p:txBody>
          <a:bodyPr/>
          <a:lstStyle/>
          <a:p>
            <a:r>
              <a:rPr lang="en-GB" dirty="0"/>
              <a:t>12 sectors =</a:t>
            </a:r>
            <a:br>
              <a:rPr lang="en-GB" dirty="0"/>
            </a:br>
            <a:r>
              <a:rPr lang="en-GB" dirty="0"/>
              <a:t>lots of opportunities</a:t>
            </a:r>
          </a:p>
        </p:txBody>
      </p:sp>
      <p:grpSp>
        <p:nvGrpSpPr>
          <p:cNvPr id="3" name="Group 2">
            <a:extLst>
              <a:ext uri="{FF2B5EF4-FFF2-40B4-BE49-F238E27FC236}">
                <a16:creationId xmlns:a16="http://schemas.microsoft.com/office/drawing/2014/main" id="{72341673-3A3D-E29E-4521-635286785F58}"/>
              </a:ext>
            </a:extLst>
          </p:cNvPr>
          <p:cNvGrpSpPr/>
          <p:nvPr/>
        </p:nvGrpSpPr>
        <p:grpSpPr>
          <a:xfrm>
            <a:off x="1148371" y="2040650"/>
            <a:ext cx="9790079" cy="3582835"/>
            <a:chOff x="1148371" y="2040650"/>
            <a:chExt cx="9790079" cy="3582835"/>
          </a:xfrm>
        </p:grpSpPr>
        <p:pic>
          <p:nvPicPr>
            <p:cNvPr id="5" name="Picture 4" descr="A picture containing text, sign, businesscard, vector graphics&#10;&#10;Description automatically generated">
              <a:extLst>
                <a:ext uri="{FF2B5EF4-FFF2-40B4-BE49-F238E27FC236}">
                  <a16:creationId xmlns:a16="http://schemas.microsoft.com/office/drawing/2014/main" id="{50F1945A-9213-788B-633C-A312EE2AE3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272" y="2067385"/>
              <a:ext cx="1118135" cy="1118135"/>
            </a:xfrm>
            <a:prstGeom prst="rect">
              <a:avLst/>
            </a:prstGeom>
          </p:spPr>
        </p:pic>
        <p:pic>
          <p:nvPicPr>
            <p:cNvPr id="7" name="Picture 6" descr="Icon&#10;&#10;Description automatically generated">
              <a:extLst>
                <a:ext uri="{FF2B5EF4-FFF2-40B4-BE49-F238E27FC236}">
                  <a16:creationId xmlns:a16="http://schemas.microsoft.com/office/drawing/2014/main" id="{A369F1D9-3812-F0E2-6B0D-E9DC8E6A8E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7928" y="2052660"/>
              <a:ext cx="1118135" cy="1118135"/>
            </a:xfrm>
            <a:prstGeom prst="rect">
              <a:avLst/>
            </a:prstGeom>
          </p:spPr>
        </p:pic>
        <p:pic>
          <p:nvPicPr>
            <p:cNvPr id="9" name="Picture 8" descr="A picture containing text, sign, businesscard&#10;&#10;Description automatically generated">
              <a:extLst>
                <a:ext uri="{FF2B5EF4-FFF2-40B4-BE49-F238E27FC236}">
                  <a16:creationId xmlns:a16="http://schemas.microsoft.com/office/drawing/2014/main" id="{C673E60A-1886-59D5-7170-A95B7080E2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109" y="3897881"/>
              <a:ext cx="1118135" cy="1118135"/>
            </a:xfrm>
            <a:prstGeom prst="rect">
              <a:avLst/>
            </a:prstGeom>
          </p:spPr>
        </p:pic>
        <p:pic>
          <p:nvPicPr>
            <p:cNvPr id="11" name="Picture 10" descr="A picture containing icon&#10;&#10;Description automatically generated">
              <a:extLst>
                <a:ext uri="{FF2B5EF4-FFF2-40B4-BE49-F238E27FC236}">
                  <a16:creationId xmlns:a16="http://schemas.microsoft.com/office/drawing/2014/main" id="{20AFB4F4-788E-21E9-7AAD-F067481095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9272" y="3932659"/>
              <a:ext cx="1118135" cy="1118135"/>
            </a:xfrm>
            <a:prstGeom prst="rect">
              <a:avLst/>
            </a:prstGeom>
          </p:spPr>
        </p:pic>
        <p:pic>
          <p:nvPicPr>
            <p:cNvPr id="13" name="Picture 12" descr="Icon&#10;&#10;Description automatically generated">
              <a:extLst>
                <a:ext uri="{FF2B5EF4-FFF2-40B4-BE49-F238E27FC236}">
                  <a16:creationId xmlns:a16="http://schemas.microsoft.com/office/drawing/2014/main" id="{FE56A670-85D3-AA43-6501-04596E0D7B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1862" y="2067385"/>
              <a:ext cx="1118135" cy="1118135"/>
            </a:xfrm>
            <a:prstGeom prst="rect">
              <a:avLst/>
            </a:prstGeom>
          </p:spPr>
        </p:pic>
        <p:pic>
          <p:nvPicPr>
            <p:cNvPr id="15" name="Picture 14" descr="Icon&#10;&#10;Description automatically generated">
              <a:extLst>
                <a:ext uri="{FF2B5EF4-FFF2-40B4-BE49-F238E27FC236}">
                  <a16:creationId xmlns:a16="http://schemas.microsoft.com/office/drawing/2014/main" id="{0FC5EE87-7D90-C64A-17F1-BC1EC8D297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0850" y="2067385"/>
              <a:ext cx="1118135" cy="1118135"/>
            </a:xfrm>
            <a:prstGeom prst="rect">
              <a:avLst/>
            </a:prstGeom>
          </p:spPr>
        </p:pic>
        <p:pic>
          <p:nvPicPr>
            <p:cNvPr id="17" name="Picture 16" descr="Icon&#10;&#10;Description automatically generated">
              <a:extLst>
                <a:ext uri="{FF2B5EF4-FFF2-40B4-BE49-F238E27FC236}">
                  <a16:creationId xmlns:a16="http://schemas.microsoft.com/office/drawing/2014/main" id="{98E6B77A-442B-D8C4-5DA1-4A82BDA627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77487" y="2057446"/>
              <a:ext cx="1118135" cy="1118135"/>
            </a:xfrm>
            <a:prstGeom prst="rect">
              <a:avLst/>
            </a:prstGeom>
          </p:spPr>
        </p:pic>
        <p:pic>
          <p:nvPicPr>
            <p:cNvPr id="19" name="Picture 18" descr="A picture containing text, queen, sign&#10;&#10;Description automatically generated">
              <a:extLst>
                <a:ext uri="{FF2B5EF4-FFF2-40B4-BE49-F238E27FC236}">
                  <a16:creationId xmlns:a16="http://schemas.microsoft.com/office/drawing/2014/main" id="{B50BBF13-DA26-2FB1-745B-A3CB8D68CF3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90850" y="3921225"/>
              <a:ext cx="1118135" cy="1118135"/>
            </a:xfrm>
            <a:prstGeom prst="rect">
              <a:avLst/>
            </a:prstGeom>
          </p:spPr>
        </p:pic>
        <p:pic>
          <p:nvPicPr>
            <p:cNvPr id="21" name="Picture 20" descr="Icon&#10;&#10;Description automatically generated">
              <a:extLst>
                <a:ext uri="{FF2B5EF4-FFF2-40B4-BE49-F238E27FC236}">
                  <a16:creationId xmlns:a16="http://schemas.microsoft.com/office/drawing/2014/main" id="{65AE5C4E-2FB3-331A-9376-83634467D4B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77487" y="3921225"/>
              <a:ext cx="1118135" cy="1118135"/>
            </a:xfrm>
            <a:prstGeom prst="rect">
              <a:avLst/>
            </a:prstGeom>
          </p:spPr>
        </p:pic>
        <p:pic>
          <p:nvPicPr>
            <p:cNvPr id="23" name="Picture 22" descr="A picture containing text, stationary, businesscard, sign&#10;&#10;Description automatically generated">
              <a:extLst>
                <a:ext uri="{FF2B5EF4-FFF2-40B4-BE49-F238E27FC236}">
                  <a16:creationId xmlns:a16="http://schemas.microsoft.com/office/drawing/2014/main" id="{21D78C58-9707-0711-C1F9-0B1A23C09D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17928" y="3913566"/>
              <a:ext cx="1118135" cy="1118135"/>
            </a:xfrm>
            <a:prstGeom prst="rect">
              <a:avLst/>
            </a:prstGeom>
          </p:spPr>
        </p:pic>
        <p:pic>
          <p:nvPicPr>
            <p:cNvPr id="25" name="Picture 24" descr="A picture containing text, sign&#10;&#10;Description automatically generated">
              <a:extLst>
                <a:ext uri="{FF2B5EF4-FFF2-40B4-BE49-F238E27FC236}">
                  <a16:creationId xmlns:a16="http://schemas.microsoft.com/office/drawing/2014/main" id="{455DBC4A-8525-4BE4-1426-5780F36AF56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01862" y="3897881"/>
              <a:ext cx="1118135" cy="1118135"/>
            </a:xfrm>
            <a:prstGeom prst="rect">
              <a:avLst/>
            </a:prstGeom>
          </p:spPr>
        </p:pic>
        <p:pic>
          <p:nvPicPr>
            <p:cNvPr id="27" name="Picture 26" descr="Icon&#10;&#10;Description automatically generated">
              <a:extLst>
                <a:ext uri="{FF2B5EF4-FFF2-40B4-BE49-F238E27FC236}">
                  <a16:creationId xmlns:a16="http://schemas.microsoft.com/office/drawing/2014/main" id="{2E8C57BF-827D-BC0F-0907-A84C1FFEFF3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96109" y="2040650"/>
              <a:ext cx="1118135" cy="1118135"/>
            </a:xfrm>
            <a:prstGeom prst="rect">
              <a:avLst/>
            </a:prstGeom>
          </p:spPr>
        </p:pic>
        <p:sp>
          <p:nvSpPr>
            <p:cNvPr id="30" name="TextBox 29">
              <a:extLst>
                <a:ext uri="{FF2B5EF4-FFF2-40B4-BE49-F238E27FC236}">
                  <a16:creationId xmlns:a16="http://schemas.microsoft.com/office/drawing/2014/main" id="{8AC4EC91-1092-2FE8-9761-F5FCAAEA5B5F}"/>
                </a:ext>
              </a:extLst>
            </p:cNvPr>
            <p:cNvSpPr txBox="1"/>
            <p:nvPr/>
          </p:nvSpPr>
          <p:spPr>
            <a:xfrm>
              <a:off x="1148371" y="3232474"/>
              <a:ext cx="1459936" cy="461665"/>
            </a:xfrm>
            <a:prstGeom prst="rect">
              <a:avLst/>
            </a:prstGeom>
            <a:noFill/>
          </p:spPr>
          <p:txBody>
            <a:bodyPr wrap="square" rtlCol="0">
              <a:spAutoFit/>
            </a:bodyPr>
            <a:lstStyle/>
            <a:p>
              <a:pPr algn="ctr"/>
              <a:r>
                <a:rPr lang="en-GB" sz="1200" dirty="0"/>
                <a:t>Advertising </a:t>
              </a:r>
              <a:br>
                <a:rPr lang="en-GB" sz="1200" dirty="0"/>
              </a:br>
              <a:r>
                <a:rPr lang="en-GB" sz="1200" dirty="0"/>
                <a:t>and marketing</a:t>
              </a:r>
            </a:p>
          </p:txBody>
        </p:sp>
        <p:sp>
          <p:nvSpPr>
            <p:cNvPr id="31" name="TextBox 30">
              <a:extLst>
                <a:ext uri="{FF2B5EF4-FFF2-40B4-BE49-F238E27FC236}">
                  <a16:creationId xmlns:a16="http://schemas.microsoft.com/office/drawing/2014/main" id="{ACF62147-7877-6DB3-3CAA-31FF1F06C26D}"/>
                </a:ext>
              </a:extLst>
            </p:cNvPr>
            <p:cNvSpPr txBox="1"/>
            <p:nvPr/>
          </p:nvSpPr>
          <p:spPr>
            <a:xfrm>
              <a:off x="2830961" y="3232474"/>
              <a:ext cx="1459936" cy="461665"/>
            </a:xfrm>
            <a:prstGeom prst="rect">
              <a:avLst/>
            </a:prstGeom>
            <a:noFill/>
          </p:spPr>
          <p:txBody>
            <a:bodyPr wrap="square" rtlCol="0">
              <a:spAutoFit/>
            </a:bodyPr>
            <a:lstStyle/>
            <a:p>
              <a:pPr algn="ctr"/>
              <a:r>
                <a:rPr lang="en-GB" sz="1200" dirty="0"/>
                <a:t>Design (product graphic, fashion)</a:t>
              </a:r>
            </a:p>
          </p:txBody>
        </p:sp>
        <p:sp>
          <p:nvSpPr>
            <p:cNvPr id="32" name="TextBox 31">
              <a:extLst>
                <a:ext uri="{FF2B5EF4-FFF2-40B4-BE49-F238E27FC236}">
                  <a16:creationId xmlns:a16="http://schemas.microsoft.com/office/drawing/2014/main" id="{F6A6BEC7-2E5D-91A5-F5D1-9A4F9DE3B713}"/>
                </a:ext>
              </a:extLst>
            </p:cNvPr>
            <p:cNvSpPr txBox="1"/>
            <p:nvPr/>
          </p:nvSpPr>
          <p:spPr>
            <a:xfrm>
              <a:off x="4425208" y="3324807"/>
              <a:ext cx="1459936" cy="276999"/>
            </a:xfrm>
            <a:prstGeom prst="rect">
              <a:avLst/>
            </a:prstGeom>
            <a:noFill/>
          </p:spPr>
          <p:txBody>
            <a:bodyPr wrap="square" rtlCol="0">
              <a:spAutoFit/>
            </a:bodyPr>
            <a:lstStyle/>
            <a:p>
              <a:pPr algn="ctr"/>
              <a:r>
                <a:rPr lang="en-GB" sz="1200" dirty="0"/>
                <a:t>Video games</a:t>
              </a:r>
            </a:p>
          </p:txBody>
        </p:sp>
        <p:sp>
          <p:nvSpPr>
            <p:cNvPr id="33" name="TextBox 32">
              <a:extLst>
                <a:ext uri="{FF2B5EF4-FFF2-40B4-BE49-F238E27FC236}">
                  <a16:creationId xmlns:a16="http://schemas.microsoft.com/office/drawing/2014/main" id="{FB4C06CD-C6E4-F432-FF0B-BA4F0D0D98CC}"/>
                </a:ext>
              </a:extLst>
            </p:cNvPr>
            <p:cNvSpPr txBox="1"/>
            <p:nvPr/>
          </p:nvSpPr>
          <p:spPr>
            <a:xfrm>
              <a:off x="6019949" y="3140141"/>
              <a:ext cx="1459936" cy="646331"/>
            </a:xfrm>
            <a:prstGeom prst="rect">
              <a:avLst/>
            </a:prstGeom>
            <a:noFill/>
          </p:spPr>
          <p:txBody>
            <a:bodyPr wrap="square" rtlCol="0">
              <a:spAutoFit/>
            </a:bodyPr>
            <a:lstStyle/>
            <a:p>
              <a:pPr algn="ctr"/>
              <a:r>
                <a:rPr lang="en-GB" sz="1200" dirty="0"/>
                <a:t>Film TV, </a:t>
              </a:r>
              <a:br>
                <a:rPr lang="en-GB" sz="1200" dirty="0"/>
              </a:br>
              <a:r>
                <a:rPr lang="en-GB" sz="1200" dirty="0"/>
                <a:t>video radio and photography</a:t>
              </a:r>
            </a:p>
          </p:txBody>
        </p:sp>
        <p:sp>
          <p:nvSpPr>
            <p:cNvPr id="34" name="TextBox 33">
              <a:extLst>
                <a:ext uri="{FF2B5EF4-FFF2-40B4-BE49-F238E27FC236}">
                  <a16:creationId xmlns:a16="http://schemas.microsoft.com/office/drawing/2014/main" id="{D61A7F78-A412-9756-E483-EE58F237A20D}"/>
                </a:ext>
              </a:extLst>
            </p:cNvPr>
            <p:cNvSpPr txBox="1"/>
            <p:nvPr/>
          </p:nvSpPr>
          <p:spPr>
            <a:xfrm>
              <a:off x="7675099" y="3232474"/>
              <a:ext cx="1603792" cy="461665"/>
            </a:xfrm>
            <a:prstGeom prst="rect">
              <a:avLst/>
            </a:prstGeom>
            <a:noFill/>
          </p:spPr>
          <p:txBody>
            <a:bodyPr wrap="square" rtlCol="0">
              <a:spAutoFit/>
            </a:bodyPr>
            <a:lstStyle/>
            <a:p>
              <a:pPr algn="ctr"/>
              <a:r>
                <a:rPr lang="en-GB" sz="1200" dirty="0"/>
                <a:t>Animation and </a:t>
              </a:r>
              <a:br>
                <a:rPr lang="en-GB" sz="1200" dirty="0"/>
              </a:br>
              <a:r>
                <a:rPr lang="en-GB" sz="1200" dirty="0"/>
                <a:t>VFX (visual effects)</a:t>
              </a:r>
            </a:p>
          </p:txBody>
        </p:sp>
        <p:sp>
          <p:nvSpPr>
            <p:cNvPr id="35" name="TextBox 34">
              <a:extLst>
                <a:ext uri="{FF2B5EF4-FFF2-40B4-BE49-F238E27FC236}">
                  <a16:creationId xmlns:a16="http://schemas.microsoft.com/office/drawing/2014/main" id="{D11B5696-E907-6A38-C8B1-477F87AC2943}"/>
                </a:ext>
              </a:extLst>
            </p:cNvPr>
            <p:cNvSpPr txBox="1"/>
            <p:nvPr/>
          </p:nvSpPr>
          <p:spPr>
            <a:xfrm>
              <a:off x="9334658" y="3324807"/>
              <a:ext cx="1603792" cy="276999"/>
            </a:xfrm>
            <a:prstGeom prst="rect">
              <a:avLst/>
            </a:prstGeom>
            <a:noFill/>
          </p:spPr>
          <p:txBody>
            <a:bodyPr wrap="square" rtlCol="0">
              <a:spAutoFit/>
            </a:bodyPr>
            <a:lstStyle/>
            <a:p>
              <a:pPr algn="ctr"/>
              <a:r>
                <a:rPr lang="en-GB" sz="1200" dirty="0"/>
                <a:t>Heritage</a:t>
              </a:r>
            </a:p>
          </p:txBody>
        </p:sp>
        <p:sp>
          <p:nvSpPr>
            <p:cNvPr id="36" name="TextBox 35">
              <a:extLst>
                <a:ext uri="{FF2B5EF4-FFF2-40B4-BE49-F238E27FC236}">
                  <a16:creationId xmlns:a16="http://schemas.microsoft.com/office/drawing/2014/main" id="{F5693B97-9BF3-C832-D5D4-7A745A60C2F0}"/>
                </a:ext>
              </a:extLst>
            </p:cNvPr>
            <p:cNvSpPr txBox="1"/>
            <p:nvPr/>
          </p:nvSpPr>
          <p:spPr>
            <a:xfrm>
              <a:off x="1148371" y="5161820"/>
              <a:ext cx="1459936" cy="276999"/>
            </a:xfrm>
            <a:prstGeom prst="rect">
              <a:avLst/>
            </a:prstGeom>
            <a:noFill/>
          </p:spPr>
          <p:txBody>
            <a:bodyPr wrap="square" rtlCol="0">
              <a:spAutoFit/>
            </a:bodyPr>
            <a:lstStyle/>
            <a:p>
              <a:pPr algn="ctr"/>
              <a:r>
                <a:rPr lang="en-GB" sz="1200" dirty="0"/>
                <a:t>Crafts</a:t>
              </a:r>
            </a:p>
          </p:txBody>
        </p:sp>
        <p:sp>
          <p:nvSpPr>
            <p:cNvPr id="37" name="TextBox 36">
              <a:extLst>
                <a:ext uri="{FF2B5EF4-FFF2-40B4-BE49-F238E27FC236}">
                  <a16:creationId xmlns:a16="http://schemas.microsoft.com/office/drawing/2014/main" id="{E7B4841C-74F1-3E3F-4792-6FBC0013FA8F}"/>
                </a:ext>
              </a:extLst>
            </p:cNvPr>
            <p:cNvSpPr txBox="1"/>
            <p:nvPr/>
          </p:nvSpPr>
          <p:spPr>
            <a:xfrm>
              <a:off x="2830961" y="5161820"/>
              <a:ext cx="1459936" cy="276999"/>
            </a:xfrm>
            <a:prstGeom prst="rect">
              <a:avLst/>
            </a:prstGeom>
            <a:noFill/>
          </p:spPr>
          <p:txBody>
            <a:bodyPr wrap="square" rtlCol="0">
              <a:spAutoFit/>
            </a:bodyPr>
            <a:lstStyle/>
            <a:p>
              <a:pPr algn="ctr"/>
              <a:r>
                <a:rPr lang="en-GB" sz="1200" dirty="0"/>
                <a:t>Publishing</a:t>
              </a:r>
            </a:p>
          </p:txBody>
        </p:sp>
        <p:sp>
          <p:nvSpPr>
            <p:cNvPr id="38" name="TextBox 37">
              <a:extLst>
                <a:ext uri="{FF2B5EF4-FFF2-40B4-BE49-F238E27FC236}">
                  <a16:creationId xmlns:a16="http://schemas.microsoft.com/office/drawing/2014/main" id="{30CE9DF5-4C90-5BC0-8A82-38EEE85C2C7C}"/>
                </a:ext>
              </a:extLst>
            </p:cNvPr>
            <p:cNvSpPr txBox="1"/>
            <p:nvPr/>
          </p:nvSpPr>
          <p:spPr>
            <a:xfrm>
              <a:off x="4425208" y="5161820"/>
              <a:ext cx="1459936" cy="276999"/>
            </a:xfrm>
            <a:prstGeom prst="rect">
              <a:avLst/>
            </a:prstGeom>
            <a:noFill/>
          </p:spPr>
          <p:txBody>
            <a:bodyPr wrap="square" rtlCol="0">
              <a:spAutoFit/>
            </a:bodyPr>
            <a:lstStyle/>
            <a:p>
              <a:pPr algn="ctr"/>
              <a:r>
                <a:rPr lang="en-GB" sz="1200" dirty="0"/>
                <a:t>Architecture</a:t>
              </a:r>
            </a:p>
          </p:txBody>
        </p:sp>
        <p:sp>
          <p:nvSpPr>
            <p:cNvPr id="39" name="TextBox 38">
              <a:extLst>
                <a:ext uri="{FF2B5EF4-FFF2-40B4-BE49-F238E27FC236}">
                  <a16:creationId xmlns:a16="http://schemas.microsoft.com/office/drawing/2014/main" id="{D0354296-1B68-8DD7-5962-654626C0CCC6}"/>
                </a:ext>
              </a:extLst>
            </p:cNvPr>
            <p:cNvSpPr txBox="1"/>
            <p:nvPr/>
          </p:nvSpPr>
          <p:spPr>
            <a:xfrm>
              <a:off x="6019949" y="4977154"/>
              <a:ext cx="1459936" cy="646331"/>
            </a:xfrm>
            <a:prstGeom prst="rect">
              <a:avLst/>
            </a:prstGeom>
            <a:noFill/>
          </p:spPr>
          <p:txBody>
            <a:bodyPr wrap="square" rtlCol="0">
              <a:spAutoFit/>
            </a:bodyPr>
            <a:lstStyle/>
            <a:p>
              <a:pPr algn="ctr"/>
              <a:r>
                <a:rPr lang="en-GB" sz="1200" dirty="0"/>
                <a:t>IT, software and computer services (‘creative tech’)</a:t>
              </a:r>
            </a:p>
          </p:txBody>
        </p:sp>
        <p:sp>
          <p:nvSpPr>
            <p:cNvPr id="40" name="TextBox 39">
              <a:extLst>
                <a:ext uri="{FF2B5EF4-FFF2-40B4-BE49-F238E27FC236}">
                  <a16:creationId xmlns:a16="http://schemas.microsoft.com/office/drawing/2014/main" id="{E6B42BD3-4E55-2F84-C679-9BD7CF9A28DB}"/>
                </a:ext>
              </a:extLst>
            </p:cNvPr>
            <p:cNvSpPr txBox="1"/>
            <p:nvPr/>
          </p:nvSpPr>
          <p:spPr>
            <a:xfrm>
              <a:off x="7814271" y="5069487"/>
              <a:ext cx="1325448" cy="461665"/>
            </a:xfrm>
            <a:prstGeom prst="rect">
              <a:avLst/>
            </a:prstGeom>
            <a:noFill/>
          </p:spPr>
          <p:txBody>
            <a:bodyPr wrap="square" rtlCol="0">
              <a:spAutoFit/>
            </a:bodyPr>
            <a:lstStyle/>
            <a:p>
              <a:pPr algn="ctr"/>
              <a:r>
                <a:rPr lang="en-GB" sz="1200" dirty="0"/>
                <a:t>Museums, galleries and libraries</a:t>
              </a:r>
            </a:p>
          </p:txBody>
        </p:sp>
        <p:sp>
          <p:nvSpPr>
            <p:cNvPr id="41" name="TextBox 40">
              <a:extLst>
                <a:ext uri="{FF2B5EF4-FFF2-40B4-BE49-F238E27FC236}">
                  <a16:creationId xmlns:a16="http://schemas.microsoft.com/office/drawing/2014/main" id="{0D857735-1950-93EE-9227-7ECD4FE3C8E6}"/>
                </a:ext>
              </a:extLst>
            </p:cNvPr>
            <p:cNvSpPr txBox="1"/>
            <p:nvPr/>
          </p:nvSpPr>
          <p:spPr>
            <a:xfrm>
              <a:off x="9473830" y="5069487"/>
              <a:ext cx="1325448" cy="461665"/>
            </a:xfrm>
            <a:prstGeom prst="rect">
              <a:avLst/>
            </a:prstGeom>
            <a:noFill/>
          </p:spPr>
          <p:txBody>
            <a:bodyPr wrap="square" rtlCol="0">
              <a:spAutoFit/>
            </a:bodyPr>
            <a:lstStyle/>
            <a:p>
              <a:pPr algn="ctr"/>
              <a:r>
                <a:rPr lang="en-GB" sz="1200" dirty="0"/>
                <a:t>Music, performing and visual arts</a:t>
              </a:r>
            </a:p>
          </p:txBody>
        </p:sp>
      </p:grpSp>
      <p:grpSp>
        <p:nvGrpSpPr>
          <p:cNvPr id="44" name="Group 43">
            <a:extLst>
              <a:ext uri="{FF2B5EF4-FFF2-40B4-BE49-F238E27FC236}">
                <a16:creationId xmlns:a16="http://schemas.microsoft.com/office/drawing/2014/main" id="{A273058A-DF6F-4B47-C950-D8F709DEADBB}"/>
              </a:ext>
            </a:extLst>
          </p:cNvPr>
          <p:cNvGrpSpPr/>
          <p:nvPr/>
        </p:nvGrpSpPr>
        <p:grpSpPr>
          <a:xfrm>
            <a:off x="3179765" y="6391147"/>
            <a:ext cx="9861489" cy="3691489"/>
            <a:chOff x="1076960" y="2040650"/>
            <a:chExt cx="9861489" cy="3691489"/>
          </a:xfrm>
          <a:effectLst/>
        </p:grpSpPr>
        <p:sp>
          <p:nvSpPr>
            <p:cNvPr id="42" name="Rectangle 41">
              <a:extLst>
                <a:ext uri="{FF2B5EF4-FFF2-40B4-BE49-F238E27FC236}">
                  <a16:creationId xmlns:a16="http://schemas.microsoft.com/office/drawing/2014/main" id="{DAD76204-73C3-C335-AB91-CFCC150CFE46}"/>
                </a:ext>
              </a:extLst>
            </p:cNvPr>
            <p:cNvSpPr/>
            <p:nvPr/>
          </p:nvSpPr>
          <p:spPr>
            <a:xfrm>
              <a:off x="1076960" y="2040650"/>
              <a:ext cx="1600696" cy="17458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E2144DE6-0B05-A219-5B7E-1FBAB79B58B8}"/>
                </a:ext>
              </a:extLst>
            </p:cNvPr>
            <p:cNvSpPr/>
            <p:nvPr/>
          </p:nvSpPr>
          <p:spPr>
            <a:xfrm>
              <a:off x="4532900" y="2040650"/>
              <a:ext cx="6405549" cy="17458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CFFE8A21-184C-75EE-B75B-7866B4B86E10}"/>
                </a:ext>
              </a:extLst>
            </p:cNvPr>
            <p:cNvSpPr/>
            <p:nvPr/>
          </p:nvSpPr>
          <p:spPr>
            <a:xfrm>
              <a:off x="3001862" y="3986317"/>
              <a:ext cx="7936587" cy="17458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Oval 7">
            <a:extLst>
              <a:ext uri="{FF2B5EF4-FFF2-40B4-BE49-F238E27FC236}">
                <a16:creationId xmlns:a16="http://schemas.microsoft.com/office/drawing/2014/main" id="{9EB31D8A-AE1C-981E-E5AF-D0AFFC2DD8DF}"/>
              </a:ext>
            </a:extLst>
          </p:cNvPr>
          <p:cNvSpPr/>
          <p:nvPr/>
        </p:nvSpPr>
        <p:spPr>
          <a:xfrm>
            <a:off x="9215068" y="3921225"/>
            <a:ext cx="1842971" cy="2173664"/>
          </a:xfrm>
          <a:prstGeom prst="ellipse">
            <a:avLst/>
          </a:prstGeom>
          <a:noFill/>
          <a:ln>
            <a:solidFill>
              <a:srgbClr val="FF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733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4"/>
          <p:cNvSpPr txBox="1"/>
          <p:nvPr/>
        </p:nvSpPr>
        <p:spPr>
          <a:xfrm>
            <a:off x="955765" y="866203"/>
            <a:ext cx="10280469" cy="2658292"/>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1000"/>
              </a:spcBef>
              <a:spcAft>
                <a:spcPts val="0"/>
              </a:spcAft>
              <a:buClr>
                <a:srgbClr val="000000"/>
              </a:buClr>
              <a:buSzPts val="3200"/>
              <a:buFont typeface="Arial"/>
              <a:buNone/>
            </a:pPr>
            <a:r>
              <a:rPr lang="en-US" sz="2200" b="1" i="0" u="none" strike="noStrike" cap="none" dirty="0">
                <a:solidFill>
                  <a:schemeClr val="tx1"/>
                </a:solidFill>
                <a:latin typeface="Verdana"/>
                <a:ea typeface="Verdana"/>
                <a:cs typeface="Verdana"/>
                <a:sym typeface="Verdana"/>
              </a:rPr>
              <a:t>The Performing Arts:</a:t>
            </a:r>
            <a:endParaRPr lang="en-US" sz="2200" dirty="0">
              <a:solidFill>
                <a:schemeClr val="tx1"/>
              </a:solidFill>
            </a:endParaRPr>
          </a:p>
          <a:p>
            <a:pPr marL="0" marR="0" lvl="0" indent="0" algn="ctr" rtl="0">
              <a:lnSpc>
                <a:spcPct val="100000"/>
              </a:lnSpc>
              <a:spcBef>
                <a:spcPts val="1000"/>
              </a:spcBef>
              <a:spcAft>
                <a:spcPts val="0"/>
              </a:spcAft>
              <a:buNone/>
            </a:pPr>
            <a:r>
              <a:rPr lang="en-US" sz="2200" b="0" i="0" u="none" strike="noStrike" cap="none" dirty="0">
                <a:solidFill>
                  <a:srgbClr val="000000"/>
                </a:solidFill>
                <a:latin typeface="+mn-lt"/>
                <a:ea typeface="Calibri"/>
                <a:cs typeface="Calibri"/>
                <a:sym typeface="Calibri"/>
              </a:rPr>
              <a:t>Forms of creative activity that are </a:t>
            </a:r>
            <a:endParaRPr sz="2200" dirty="0">
              <a:latin typeface="+mn-lt"/>
            </a:endParaRPr>
          </a:p>
          <a:p>
            <a:pPr marL="0" marR="0" lvl="0" indent="0" algn="ctr" rtl="0">
              <a:lnSpc>
                <a:spcPct val="100000"/>
              </a:lnSpc>
              <a:spcBef>
                <a:spcPts val="1000"/>
              </a:spcBef>
              <a:spcAft>
                <a:spcPts val="0"/>
              </a:spcAft>
              <a:buNone/>
            </a:pPr>
            <a:r>
              <a:rPr lang="en-US" sz="2200" b="0" i="0" u="none" strike="noStrike" cap="none" dirty="0">
                <a:solidFill>
                  <a:srgbClr val="000000"/>
                </a:solidFill>
                <a:latin typeface="+mn-lt"/>
                <a:ea typeface="Calibri"/>
                <a:cs typeface="Calibri"/>
                <a:sym typeface="Calibri"/>
              </a:rPr>
              <a:t>performed in front of an audience, </a:t>
            </a:r>
            <a:endParaRPr sz="2200" dirty="0">
              <a:latin typeface="+mn-lt"/>
            </a:endParaRPr>
          </a:p>
          <a:p>
            <a:pPr marL="0" marR="0" lvl="0" indent="0" algn="ctr" rtl="0">
              <a:lnSpc>
                <a:spcPct val="100000"/>
              </a:lnSpc>
              <a:spcBef>
                <a:spcPts val="1000"/>
              </a:spcBef>
              <a:spcAft>
                <a:spcPts val="0"/>
              </a:spcAft>
              <a:buNone/>
            </a:pPr>
            <a:r>
              <a:rPr lang="en-US" sz="2200" b="0" i="0" u="none" strike="noStrike" cap="none" dirty="0">
                <a:solidFill>
                  <a:srgbClr val="000000"/>
                </a:solidFill>
                <a:latin typeface="+mn-lt"/>
                <a:ea typeface="Calibri"/>
                <a:cs typeface="Calibri"/>
                <a:sym typeface="Calibri"/>
              </a:rPr>
              <a:t>such as drama, music, and dance</a:t>
            </a:r>
            <a:r>
              <a:rPr lang="en-US" sz="1400" b="0" i="0" u="none" strike="noStrike" cap="none" dirty="0">
                <a:solidFill>
                  <a:srgbClr val="000000"/>
                </a:solidFill>
                <a:latin typeface="Arial"/>
                <a:ea typeface="Arial"/>
                <a:cs typeface="Arial"/>
                <a:sym typeface="Arial"/>
              </a:rPr>
              <a:t>.</a:t>
            </a:r>
            <a:endParaRPr sz="2800" b="0" i="0" u="none" strike="noStrike" cap="none" dirty="0">
              <a:solidFill>
                <a:srgbClr val="06484C"/>
              </a:solidFill>
              <a:latin typeface="Arial"/>
              <a:ea typeface="Arial"/>
              <a:cs typeface="Arial"/>
              <a:sym typeface="Arial"/>
            </a:endParaRPr>
          </a:p>
          <a:p>
            <a:pPr marL="0" marR="0" lvl="0" indent="0" algn="ctr" rtl="0">
              <a:lnSpc>
                <a:spcPct val="115000"/>
              </a:lnSpc>
              <a:spcBef>
                <a:spcPts val="1000"/>
              </a:spcBef>
              <a:spcAft>
                <a:spcPts val="0"/>
              </a:spcAft>
              <a:buNone/>
            </a:pPr>
            <a:endParaRPr sz="2800" b="0" i="0" u="none" strike="noStrike" cap="none" dirty="0">
              <a:solidFill>
                <a:srgbClr val="06484C"/>
              </a:solidFill>
              <a:latin typeface="Arial"/>
              <a:ea typeface="Arial"/>
              <a:cs typeface="Arial"/>
              <a:sym typeface="Arial"/>
            </a:endParaRPr>
          </a:p>
          <a:p>
            <a:pPr marL="457200" marR="0" lvl="0" indent="-254000" algn="ctr" rtl="0">
              <a:lnSpc>
                <a:spcPct val="115000"/>
              </a:lnSpc>
              <a:spcBef>
                <a:spcPts val="1000"/>
              </a:spcBef>
              <a:spcAft>
                <a:spcPts val="0"/>
              </a:spcAft>
              <a:buClr>
                <a:srgbClr val="000000"/>
              </a:buClr>
              <a:buSzPts val="3200"/>
              <a:buFont typeface="Arial"/>
              <a:buNone/>
            </a:pPr>
            <a:endParaRPr sz="3200" b="0" i="0" u="none" strike="noStrike" cap="none" dirty="0">
              <a:solidFill>
                <a:srgbClr val="06484C"/>
              </a:solidFill>
              <a:latin typeface="Verdana"/>
              <a:ea typeface="Verdana"/>
              <a:cs typeface="Verdana"/>
              <a:sym typeface="Verdana"/>
            </a:endParaRPr>
          </a:p>
        </p:txBody>
      </p:sp>
      <p:pic>
        <p:nvPicPr>
          <p:cNvPr id="73" name="Google Shape;73;p4"/>
          <p:cNvPicPr preferRelativeResize="0"/>
          <p:nvPr/>
        </p:nvPicPr>
        <p:blipFill rotWithShape="1">
          <a:blip r:embed="rId3">
            <a:alphaModFix/>
          </a:blip>
          <a:srcRect/>
          <a:stretch/>
        </p:blipFill>
        <p:spPr>
          <a:xfrm>
            <a:off x="4786009" y="3774332"/>
            <a:ext cx="2912078" cy="1945430"/>
          </a:xfrm>
          <a:prstGeom prst="rect">
            <a:avLst/>
          </a:prstGeom>
          <a:noFill/>
          <a:ln>
            <a:noFill/>
          </a:ln>
        </p:spPr>
      </p:pic>
      <p:pic>
        <p:nvPicPr>
          <p:cNvPr id="74" name="Google Shape;74;p4" descr="A picture containing text, person&#10;&#10;Description automatically generated"/>
          <p:cNvPicPr preferRelativeResize="0"/>
          <p:nvPr/>
        </p:nvPicPr>
        <p:blipFill rotWithShape="1">
          <a:blip r:embed="rId4">
            <a:alphaModFix/>
          </a:blip>
          <a:srcRect/>
          <a:stretch/>
        </p:blipFill>
        <p:spPr>
          <a:xfrm>
            <a:off x="915768" y="3732005"/>
            <a:ext cx="3527898" cy="1984443"/>
          </a:xfrm>
          <a:prstGeom prst="rect">
            <a:avLst/>
          </a:prstGeom>
          <a:noFill/>
          <a:ln>
            <a:noFill/>
          </a:ln>
        </p:spPr>
      </p:pic>
      <p:pic>
        <p:nvPicPr>
          <p:cNvPr id="75" name="Google Shape;75;p4"/>
          <p:cNvPicPr preferRelativeResize="0"/>
          <p:nvPr/>
        </p:nvPicPr>
        <p:blipFill rotWithShape="1">
          <a:blip r:embed="rId5">
            <a:alphaModFix/>
          </a:blip>
          <a:srcRect/>
          <a:stretch/>
        </p:blipFill>
        <p:spPr>
          <a:xfrm>
            <a:off x="8040430" y="3732005"/>
            <a:ext cx="3326860" cy="19779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5"/>
          <p:cNvSpPr txBox="1"/>
          <p:nvPr/>
        </p:nvSpPr>
        <p:spPr>
          <a:xfrm>
            <a:off x="2762487" y="2090935"/>
            <a:ext cx="6846734" cy="1823339"/>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1000"/>
              </a:spcBef>
              <a:spcAft>
                <a:spcPts val="0"/>
              </a:spcAft>
              <a:buClr>
                <a:srgbClr val="000000"/>
              </a:buClr>
              <a:buSzPts val="3200"/>
              <a:buFont typeface="Arial"/>
              <a:buNone/>
            </a:pPr>
            <a:r>
              <a:rPr lang="en-US" sz="3200" b="1" i="0" u="none" strike="noStrike" cap="none" dirty="0">
                <a:solidFill>
                  <a:srgbClr val="002060"/>
                </a:solidFill>
                <a:latin typeface="Verdana"/>
                <a:ea typeface="Verdana"/>
                <a:cs typeface="Verdana"/>
                <a:sym typeface="Verdana"/>
              </a:rPr>
              <a:t>How many different careers can you think of in performing arts?</a:t>
            </a:r>
            <a:endParaRPr dirty="0"/>
          </a:p>
          <a:p>
            <a:pPr marL="0" marR="0" lvl="0" indent="0" algn="ctr" rtl="0">
              <a:lnSpc>
                <a:spcPct val="115000"/>
              </a:lnSpc>
              <a:spcBef>
                <a:spcPts val="1000"/>
              </a:spcBef>
              <a:spcAft>
                <a:spcPts val="0"/>
              </a:spcAft>
              <a:buClr>
                <a:srgbClr val="000000"/>
              </a:buClr>
              <a:buSzPts val="1000"/>
              <a:buFont typeface="Arial"/>
              <a:buNone/>
            </a:pPr>
            <a:endParaRPr sz="1000" b="1" i="0" u="none" strike="noStrike" cap="none" dirty="0">
              <a:solidFill>
                <a:srgbClr val="06484C"/>
              </a:solidFill>
              <a:latin typeface="Verdana"/>
              <a:ea typeface="Verdana"/>
              <a:cs typeface="Verdana"/>
              <a:sym typeface="Verdana"/>
            </a:endParaRPr>
          </a:p>
          <a:p>
            <a:pPr marL="457200" marR="0" lvl="0" indent="-279400" algn="l" rtl="0">
              <a:lnSpc>
                <a:spcPct val="115000"/>
              </a:lnSpc>
              <a:spcBef>
                <a:spcPts val="1000"/>
              </a:spcBef>
              <a:spcAft>
                <a:spcPts val="0"/>
              </a:spcAft>
              <a:buClr>
                <a:srgbClr val="000000"/>
              </a:buClr>
              <a:buSzPts val="2800"/>
              <a:buFont typeface="Arial"/>
              <a:buNone/>
            </a:pPr>
            <a:endParaRPr sz="2800" b="0" i="0" u="none" strike="noStrike" cap="none" dirty="0">
              <a:solidFill>
                <a:srgbClr val="06484C"/>
              </a:solidFill>
              <a:latin typeface="Arial"/>
              <a:ea typeface="Arial"/>
              <a:cs typeface="Arial"/>
              <a:sym typeface="Arial"/>
            </a:endParaRPr>
          </a:p>
          <a:p>
            <a:pPr marL="0" marR="0" lvl="0" indent="0" algn="ctr" rtl="0">
              <a:lnSpc>
                <a:spcPct val="115000"/>
              </a:lnSpc>
              <a:spcBef>
                <a:spcPts val="1000"/>
              </a:spcBef>
              <a:spcAft>
                <a:spcPts val="0"/>
              </a:spcAft>
              <a:buNone/>
            </a:pPr>
            <a:endParaRPr sz="2800" b="0" i="0" u="none" strike="noStrike" cap="none" dirty="0">
              <a:solidFill>
                <a:srgbClr val="06484C"/>
              </a:solidFill>
              <a:latin typeface="Arial"/>
              <a:ea typeface="Arial"/>
              <a:cs typeface="Arial"/>
              <a:sym typeface="Arial"/>
            </a:endParaRPr>
          </a:p>
          <a:p>
            <a:pPr marL="457200" marR="0" lvl="0" indent="-254000" algn="ctr" rtl="0">
              <a:lnSpc>
                <a:spcPct val="115000"/>
              </a:lnSpc>
              <a:spcBef>
                <a:spcPts val="1000"/>
              </a:spcBef>
              <a:spcAft>
                <a:spcPts val="0"/>
              </a:spcAft>
              <a:buClr>
                <a:srgbClr val="000000"/>
              </a:buClr>
              <a:buSzPts val="3200"/>
              <a:buFont typeface="Arial"/>
              <a:buNone/>
            </a:pPr>
            <a:endParaRPr sz="3200" b="0" i="0" u="none" strike="noStrike" cap="none" dirty="0">
              <a:solidFill>
                <a:srgbClr val="06484C"/>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9" name="Google Shape;89;p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dirty="0">
                <a:solidFill>
                  <a:srgbClr val="25135E"/>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Take a look at the sector</a:t>
            </a:r>
            <a:br>
              <a:rPr lang="en-US" dirty="0">
                <a:solidFill>
                  <a:srgbClr val="25135E"/>
                </a:solidFill>
              </a:rPr>
            </a:br>
            <a:r>
              <a:rPr lang="en-US" sz="2000" dirty="0">
                <a:solidFill>
                  <a:srgbClr val="25135E"/>
                </a:solidFill>
              </a:rPr>
              <a:t>(15 mins)</a:t>
            </a:r>
            <a:endParaRPr sz="2000" dirty="0">
              <a:solidFill>
                <a:srgbClr val="25135E"/>
              </a:solidFill>
            </a:endParaRPr>
          </a:p>
        </p:txBody>
      </p:sp>
      <p:pic>
        <p:nvPicPr>
          <p:cNvPr id="2" name="Online Media 1">
            <a:hlinkClick r:id="" action="ppaction://media"/>
            <a:extLst>
              <a:ext uri="{FF2B5EF4-FFF2-40B4-BE49-F238E27FC236}">
                <a16:creationId xmlns:a16="http://schemas.microsoft.com/office/drawing/2014/main" id="{CCF5B412-B7EC-E905-5548-58C8F59B7758}"/>
              </a:ext>
            </a:extLst>
          </p:cNvPr>
          <p:cNvPicPr>
            <a:picLocks noRot="1" noChangeAspect="1"/>
          </p:cNvPicPr>
          <p:nvPr>
            <a:videoFile r:link="rId1"/>
          </p:nvPr>
        </p:nvPicPr>
        <p:blipFill>
          <a:blip r:embed="rId4"/>
          <a:stretch>
            <a:fillRect/>
          </a:stretch>
        </p:blipFill>
        <p:spPr>
          <a:xfrm>
            <a:off x="2004356" y="1429711"/>
            <a:ext cx="8183287" cy="46030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8" name="Google Shape;98;p7"/>
          <p:cNvSpPr txBox="1"/>
          <p:nvPr/>
        </p:nvSpPr>
        <p:spPr>
          <a:xfrm>
            <a:off x="423214" y="983955"/>
            <a:ext cx="10662081" cy="10237634"/>
          </a:xfrm>
          <a:prstGeom prst="rect">
            <a:avLst/>
          </a:prstGeom>
          <a:noFill/>
          <a:ln>
            <a:noFill/>
          </a:ln>
        </p:spPr>
        <p:txBody>
          <a:bodyPr spcFirstLastPara="1" wrap="square" lIns="91425" tIns="45700" rIns="91425" bIns="45700" numCol="2" anchor="t" anchorCtr="0">
            <a:spAutoFit/>
          </a:bodyPr>
          <a:lstStyle/>
          <a:p>
            <a:pPr marL="457200" indent="-342900">
              <a:lnSpc>
                <a:spcPct val="90000"/>
              </a:lnSpc>
              <a:spcBef>
                <a:spcPts val="1000"/>
              </a:spcBef>
              <a:buClr>
                <a:schemeClr val="dk1"/>
              </a:buClr>
              <a:buSzPts val="1800"/>
              <a:buBlip>
                <a:blip r:embed="rId3"/>
              </a:buBlip>
            </a:pPr>
            <a:r>
              <a:rPr lang="en-US" sz="1800" kern="1200" dirty="0">
                <a:solidFill>
                  <a:schemeClr val="tx1"/>
                </a:solidFill>
                <a:latin typeface="+mn-lt"/>
                <a:ea typeface="+mn-ea"/>
                <a:cs typeface="+mn-cs"/>
              </a:rPr>
              <a:t>Artist/performer</a:t>
            </a:r>
            <a:endParaRPr sz="1800" kern="1200" dirty="0">
              <a:solidFill>
                <a:schemeClr val="tx1"/>
              </a:solidFill>
              <a:latin typeface="+mn-lt"/>
              <a:ea typeface="+mn-ea"/>
              <a:cs typeface="+mn-cs"/>
            </a:endParaRPr>
          </a:p>
          <a:p>
            <a:pPr marL="457200" indent="-342900">
              <a:lnSpc>
                <a:spcPct val="90000"/>
              </a:lnSpc>
              <a:spcBef>
                <a:spcPts val="1000"/>
              </a:spcBef>
              <a:buClr>
                <a:schemeClr val="dk1"/>
              </a:buClr>
              <a:buSzPts val="1800"/>
              <a:buBlip>
                <a:blip r:embed="rId3"/>
              </a:buBlip>
            </a:pPr>
            <a:r>
              <a:rPr lang="en-US" sz="1800" kern="1200" dirty="0">
                <a:solidFill>
                  <a:schemeClr val="tx1"/>
                </a:solidFill>
                <a:latin typeface="+mn-lt"/>
                <a:ea typeface="+mn-ea"/>
                <a:cs typeface="+mn-cs"/>
              </a:rPr>
              <a:t>Electrician</a:t>
            </a:r>
            <a:endParaRPr sz="1800" kern="1200" dirty="0">
              <a:solidFill>
                <a:schemeClr val="tx1"/>
              </a:solidFill>
              <a:latin typeface="+mn-lt"/>
              <a:ea typeface="+mn-ea"/>
              <a:cs typeface="+mn-cs"/>
            </a:endParaRPr>
          </a:p>
          <a:p>
            <a:pPr marL="457200" indent="-342900">
              <a:lnSpc>
                <a:spcPct val="90000"/>
              </a:lnSpc>
              <a:spcBef>
                <a:spcPts val="1000"/>
              </a:spcBef>
              <a:buClr>
                <a:schemeClr val="dk1"/>
              </a:buClr>
              <a:buSzPts val="1800"/>
              <a:buBlip>
                <a:blip r:embed="rId3"/>
              </a:buBlip>
            </a:pPr>
            <a:r>
              <a:rPr lang="en-US" sz="1800" kern="1200" dirty="0">
                <a:solidFill>
                  <a:schemeClr val="tx1"/>
                </a:solidFill>
                <a:latin typeface="+mn-lt"/>
                <a:ea typeface="+mn-ea"/>
                <a:cs typeface="+mn-cs"/>
              </a:rPr>
              <a:t>Sound technician   </a:t>
            </a:r>
            <a:endParaRPr sz="1800" kern="1200" dirty="0">
              <a:solidFill>
                <a:schemeClr val="tx1"/>
              </a:solidFill>
              <a:latin typeface="+mn-lt"/>
              <a:ea typeface="+mn-ea"/>
              <a:cs typeface="+mn-cs"/>
            </a:endParaRPr>
          </a:p>
          <a:p>
            <a:pPr marL="457200" indent="-342900">
              <a:lnSpc>
                <a:spcPct val="90000"/>
              </a:lnSpc>
              <a:spcBef>
                <a:spcPts val="1000"/>
              </a:spcBef>
              <a:buClr>
                <a:schemeClr val="dk1"/>
              </a:buClr>
              <a:buSzPts val="1800"/>
              <a:buBlip>
                <a:blip r:embed="rId3"/>
              </a:buBlip>
            </a:pPr>
            <a:r>
              <a:rPr lang="en-US" sz="1800" kern="1200" dirty="0">
                <a:solidFill>
                  <a:schemeClr val="tx1"/>
                </a:solidFill>
                <a:latin typeface="+mn-lt"/>
                <a:ea typeface="+mn-ea"/>
                <a:cs typeface="+mn-cs"/>
              </a:rPr>
              <a:t>Roadie   </a:t>
            </a:r>
            <a:endParaRPr sz="1800" kern="1200" dirty="0">
              <a:solidFill>
                <a:schemeClr val="tx1"/>
              </a:solidFill>
              <a:latin typeface="+mn-lt"/>
              <a:ea typeface="+mn-ea"/>
              <a:cs typeface="+mn-cs"/>
            </a:endParaRPr>
          </a:p>
          <a:p>
            <a:pPr marL="457200" indent="-342900">
              <a:lnSpc>
                <a:spcPct val="90000"/>
              </a:lnSpc>
              <a:spcBef>
                <a:spcPts val="1000"/>
              </a:spcBef>
              <a:buClr>
                <a:schemeClr val="dk1"/>
              </a:buClr>
              <a:buSzPts val="1800"/>
              <a:buBlip>
                <a:blip r:embed="rId3"/>
              </a:buBlip>
            </a:pPr>
            <a:r>
              <a:rPr lang="en-US" sz="1800" kern="1200" dirty="0">
                <a:solidFill>
                  <a:schemeClr val="tx1"/>
                </a:solidFill>
                <a:latin typeface="+mn-lt"/>
                <a:ea typeface="+mn-ea"/>
                <a:cs typeface="+mn-cs"/>
              </a:rPr>
              <a:t>Tour manager</a:t>
            </a:r>
            <a:endParaRPr sz="1800" kern="1200" dirty="0">
              <a:solidFill>
                <a:schemeClr val="tx1"/>
              </a:solidFill>
              <a:latin typeface="+mn-lt"/>
              <a:ea typeface="+mn-ea"/>
              <a:cs typeface="+mn-cs"/>
            </a:endParaRPr>
          </a:p>
          <a:p>
            <a:pPr marL="457200" indent="-342900">
              <a:lnSpc>
                <a:spcPct val="90000"/>
              </a:lnSpc>
              <a:spcBef>
                <a:spcPts val="1000"/>
              </a:spcBef>
              <a:buClr>
                <a:schemeClr val="dk1"/>
              </a:buClr>
              <a:buSzPts val="1800"/>
              <a:buBlip>
                <a:blip r:embed="rId3"/>
              </a:buBlip>
            </a:pPr>
            <a:r>
              <a:rPr lang="en-US" sz="1800" kern="1200" dirty="0">
                <a:solidFill>
                  <a:schemeClr val="tx1"/>
                </a:solidFill>
                <a:latin typeface="+mn-lt"/>
                <a:ea typeface="+mn-ea"/>
                <a:cs typeface="+mn-cs"/>
              </a:rPr>
              <a:t>Artistic director   </a:t>
            </a:r>
            <a:endParaRPr sz="1800" kern="1200" dirty="0">
              <a:solidFill>
                <a:schemeClr val="tx1"/>
              </a:solidFill>
              <a:latin typeface="+mn-lt"/>
              <a:ea typeface="+mn-ea"/>
              <a:cs typeface="+mn-cs"/>
            </a:endParaRPr>
          </a:p>
          <a:p>
            <a:pPr marL="457200" indent="-342900">
              <a:lnSpc>
                <a:spcPct val="90000"/>
              </a:lnSpc>
              <a:spcBef>
                <a:spcPts val="1000"/>
              </a:spcBef>
              <a:buClr>
                <a:schemeClr val="dk1"/>
              </a:buClr>
              <a:buSzPts val="1800"/>
              <a:buBlip>
                <a:blip r:embed="rId3"/>
              </a:buBlip>
            </a:pPr>
            <a:r>
              <a:rPr lang="en-US" sz="1800" kern="1200" dirty="0">
                <a:solidFill>
                  <a:schemeClr val="tx1"/>
                </a:solidFill>
                <a:latin typeface="+mn-lt"/>
                <a:ea typeface="+mn-ea"/>
                <a:cs typeface="+mn-cs"/>
              </a:rPr>
              <a:t>Finance Officer   </a:t>
            </a:r>
            <a:endParaRPr sz="1800" kern="1200" dirty="0">
              <a:solidFill>
                <a:schemeClr val="tx1"/>
              </a:solidFill>
              <a:latin typeface="+mn-lt"/>
              <a:ea typeface="+mn-ea"/>
              <a:cs typeface="+mn-cs"/>
            </a:endParaRPr>
          </a:p>
          <a:p>
            <a:pPr marL="457200" indent="-342900">
              <a:lnSpc>
                <a:spcPct val="90000"/>
              </a:lnSpc>
              <a:spcBef>
                <a:spcPts val="1000"/>
              </a:spcBef>
              <a:buClr>
                <a:schemeClr val="dk1"/>
              </a:buClr>
              <a:buSzPts val="1800"/>
              <a:buBlip>
                <a:blip r:embed="rId3"/>
              </a:buBlip>
            </a:pPr>
            <a:r>
              <a:rPr lang="en-US" sz="1800" kern="1200" dirty="0">
                <a:solidFill>
                  <a:schemeClr val="tx1"/>
                </a:solidFill>
                <a:latin typeface="+mn-lt"/>
                <a:ea typeface="+mn-ea"/>
                <a:cs typeface="+mn-cs"/>
              </a:rPr>
              <a:t>Lighting director </a:t>
            </a:r>
            <a:endParaRPr sz="1800" kern="1200" dirty="0">
              <a:solidFill>
                <a:schemeClr val="tx1"/>
              </a:solidFill>
              <a:latin typeface="+mn-lt"/>
              <a:ea typeface="+mn-ea"/>
              <a:cs typeface="+mn-cs"/>
            </a:endParaRPr>
          </a:p>
          <a:p>
            <a:pPr marL="457200" marR="0" lvl="0" indent="-342900">
              <a:lnSpc>
                <a:spcPct val="90000"/>
              </a:lnSpc>
              <a:spcBef>
                <a:spcPts val="1000"/>
              </a:spcBef>
              <a:spcAft>
                <a:spcPts val="0"/>
              </a:spcAft>
              <a:buClr>
                <a:schemeClr val="dk1"/>
              </a:buClr>
              <a:buSzPts val="1800"/>
              <a:buBlip>
                <a:blip r:embed="rId3"/>
              </a:buBlip>
            </a:pPr>
            <a:r>
              <a:rPr lang="en-US" sz="1800" kern="1200" dirty="0">
                <a:solidFill>
                  <a:schemeClr val="tx1"/>
                </a:solidFill>
                <a:latin typeface="+mn-lt"/>
                <a:ea typeface="+mn-ea"/>
                <a:cs typeface="+mn-cs"/>
              </a:rPr>
              <a:t>Production manager</a:t>
            </a:r>
          </a:p>
          <a:p>
            <a:pPr marL="457200" marR="0" lvl="0" indent="-342900">
              <a:lnSpc>
                <a:spcPct val="90000"/>
              </a:lnSpc>
              <a:spcBef>
                <a:spcPts val="1000"/>
              </a:spcBef>
              <a:spcAft>
                <a:spcPts val="0"/>
              </a:spcAft>
              <a:buClr>
                <a:schemeClr val="dk1"/>
              </a:buClr>
              <a:buSzPts val="1800"/>
              <a:buBlip>
                <a:blip r:embed="rId3"/>
              </a:buBlip>
            </a:pPr>
            <a:r>
              <a:rPr lang="en-US" sz="1800" kern="1200" dirty="0">
                <a:solidFill>
                  <a:schemeClr val="tx1"/>
                </a:solidFill>
                <a:latin typeface="+mn-lt"/>
                <a:ea typeface="+mn-ea"/>
                <a:cs typeface="+mn-cs"/>
              </a:rPr>
              <a:t>Front of house</a:t>
            </a:r>
          </a:p>
          <a:p>
            <a:pPr marL="457200" marR="0" lvl="0" indent="-342900">
              <a:lnSpc>
                <a:spcPct val="90000"/>
              </a:lnSpc>
              <a:spcBef>
                <a:spcPts val="1000"/>
              </a:spcBef>
              <a:spcAft>
                <a:spcPts val="0"/>
              </a:spcAft>
              <a:buClr>
                <a:schemeClr val="dk1"/>
              </a:buClr>
              <a:buSzPts val="1800"/>
              <a:buBlip>
                <a:blip r:embed="rId3"/>
              </a:buBlip>
            </a:pPr>
            <a:r>
              <a:rPr lang="en-US" sz="1800" kern="1200" dirty="0">
                <a:solidFill>
                  <a:schemeClr val="tx1"/>
                </a:solidFill>
                <a:latin typeface="+mn-lt"/>
                <a:ea typeface="+mn-ea"/>
                <a:cs typeface="+mn-cs"/>
              </a:rPr>
              <a:t>Musician   </a:t>
            </a:r>
          </a:p>
          <a:p>
            <a:pPr marL="457200" marR="0" lvl="0" indent="-342900">
              <a:lnSpc>
                <a:spcPct val="90000"/>
              </a:lnSpc>
              <a:spcBef>
                <a:spcPts val="1000"/>
              </a:spcBef>
              <a:spcAft>
                <a:spcPts val="0"/>
              </a:spcAft>
              <a:buClr>
                <a:schemeClr val="dk1"/>
              </a:buClr>
              <a:buSzPts val="1800"/>
              <a:buBlip>
                <a:blip r:embed="rId3"/>
              </a:buBlip>
            </a:pPr>
            <a:r>
              <a:rPr lang="en-US" sz="1800" kern="1200" dirty="0">
                <a:solidFill>
                  <a:schemeClr val="tx1"/>
                </a:solidFill>
                <a:latin typeface="+mn-lt"/>
                <a:ea typeface="+mn-ea"/>
                <a:cs typeface="+mn-cs"/>
              </a:rPr>
              <a:t>Playwright</a:t>
            </a:r>
          </a:p>
          <a:p>
            <a:pPr marL="457200" marR="0" lvl="0" indent="-342900">
              <a:lnSpc>
                <a:spcPct val="90000"/>
              </a:lnSpc>
              <a:spcBef>
                <a:spcPts val="1000"/>
              </a:spcBef>
              <a:spcAft>
                <a:spcPts val="0"/>
              </a:spcAft>
              <a:buClr>
                <a:schemeClr val="dk1"/>
              </a:buClr>
              <a:buSzPts val="1800"/>
              <a:buBlip>
                <a:blip r:embed="rId3"/>
              </a:buBlip>
            </a:pPr>
            <a:r>
              <a:rPr lang="en-US" sz="1800" kern="1200" dirty="0">
                <a:solidFill>
                  <a:schemeClr val="tx1"/>
                </a:solidFill>
                <a:latin typeface="+mn-lt"/>
                <a:ea typeface="+mn-ea"/>
                <a:cs typeface="+mn-cs"/>
              </a:rPr>
              <a:t>Scenic </a:t>
            </a:r>
            <a:r>
              <a:rPr lang="en-US" sz="1800" kern="1200" dirty="0" err="1">
                <a:solidFill>
                  <a:schemeClr val="tx1"/>
                </a:solidFill>
                <a:latin typeface="+mn-lt"/>
                <a:ea typeface="+mn-ea"/>
                <a:cs typeface="+mn-cs"/>
              </a:rPr>
              <a:t>automator</a:t>
            </a:r>
            <a:endParaRPr lang="en-US" sz="1800" kern="1200" dirty="0">
              <a:solidFill>
                <a:schemeClr val="tx1"/>
              </a:solidFill>
              <a:latin typeface="+mn-lt"/>
              <a:ea typeface="+mn-ea"/>
              <a:cs typeface="+mn-cs"/>
            </a:endParaRPr>
          </a:p>
          <a:p>
            <a:pPr marL="457200" marR="0" lvl="0" indent="-342900">
              <a:lnSpc>
                <a:spcPct val="90000"/>
              </a:lnSpc>
              <a:spcBef>
                <a:spcPts val="1000"/>
              </a:spcBef>
              <a:spcAft>
                <a:spcPts val="0"/>
              </a:spcAft>
              <a:buClr>
                <a:schemeClr val="dk1"/>
              </a:buClr>
              <a:buSzPts val="1800"/>
              <a:buBlip>
                <a:blip r:embed="rId3"/>
              </a:buBlip>
            </a:pPr>
            <a:r>
              <a:rPr lang="en-US" sz="1800" kern="1200" dirty="0">
                <a:solidFill>
                  <a:schemeClr val="tx1"/>
                </a:solidFill>
                <a:latin typeface="+mn-lt"/>
                <a:ea typeface="+mn-ea"/>
                <a:cs typeface="+mn-cs"/>
              </a:rPr>
              <a:t>Backstage crew member </a:t>
            </a:r>
          </a:p>
          <a:p>
            <a:pPr marL="114300" marR="0" lvl="0">
              <a:lnSpc>
                <a:spcPct val="90000"/>
              </a:lnSpc>
              <a:spcBef>
                <a:spcPts val="1000"/>
              </a:spcBef>
              <a:spcAft>
                <a:spcPts val="0"/>
              </a:spcAft>
              <a:buClr>
                <a:schemeClr val="dk1"/>
              </a:buClr>
              <a:buSzPts val="1800"/>
            </a:pPr>
            <a:endParaRPr lang="en-US" sz="1800" kern="1200" dirty="0">
              <a:solidFill>
                <a:schemeClr val="tx1"/>
              </a:solidFill>
              <a:latin typeface="+mn-lt"/>
              <a:ea typeface="+mn-ea"/>
              <a:cs typeface="+mn-cs"/>
            </a:endParaRPr>
          </a:p>
          <a:p>
            <a:pPr marL="114300" marR="0" lvl="0">
              <a:lnSpc>
                <a:spcPct val="90000"/>
              </a:lnSpc>
              <a:spcBef>
                <a:spcPts val="1000"/>
              </a:spcBef>
              <a:spcAft>
                <a:spcPts val="0"/>
              </a:spcAft>
              <a:buClr>
                <a:schemeClr val="dk1"/>
              </a:buClr>
              <a:buSzPts val="1800"/>
            </a:pPr>
            <a:endParaRPr lang="en-US" sz="1800" kern="1200" dirty="0">
              <a:solidFill>
                <a:schemeClr val="tx1"/>
              </a:solidFill>
              <a:latin typeface="+mn-lt"/>
              <a:ea typeface="+mn-ea"/>
              <a:cs typeface="+mn-cs"/>
            </a:endParaRPr>
          </a:p>
          <a:p>
            <a:pPr marL="114300" marR="0" lvl="0">
              <a:lnSpc>
                <a:spcPct val="90000"/>
              </a:lnSpc>
              <a:spcBef>
                <a:spcPts val="1000"/>
              </a:spcBef>
              <a:spcAft>
                <a:spcPts val="0"/>
              </a:spcAft>
              <a:buClr>
                <a:schemeClr val="dk1"/>
              </a:buClr>
              <a:buSzPts val="1800"/>
            </a:pPr>
            <a:endParaRPr lang="en-US" sz="1800" kern="1200" dirty="0">
              <a:solidFill>
                <a:schemeClr val="tx1"/>
              </a:solidFill>
              <a:latin typeface="+mn-lt"/>
              <a:ea typeface="+mn-ea"/>
              <a:cs typeface="+mn-cs"/>
            </a:endParaRPr>
          </a:p>
          <a:p>
            <a:pPr marL="114300" marR="0" lvl="0">
              <a:lnSpc>
                <a:spcPct val="90000"/>
              </a:lnSpc>
              <a:spcBef>
                <a:spcPts val="1000"/>
              </a:spcBef>
              <a:spcAft>
                <a:spcPts val="0"/>
              </a:spcAft>
              <a:buClr>
                <a:schemeClr val="dk1"/>
              </a:buClr>
              <a:buSzPts val="1800"/>
            </a:pPr>
            <a:endParaRPr lang="en-US" sz="1800" kern="1200" dirty="0">
              <a:solidFill>
                <a:schemeClr val="tx1"/>
              </a:solidFill>
              <a:latin typeface="+mn-lt"/>
              <a:ea typeface="+mn-ea"/>
              <a:cs typeface="+mn-cs"/>
            </a:endParaRPr>
          </a:p>
          <a:p>
            <a:pPr marL="114300" marR="0" lvl="0">
              <a:lnSpc>
                <a:spcPct val="90000"/>
              </a:lnSpc>
              <a:spcBef>
                <a:spcPts val="1000"/>
              </a:spcBef>
              <a:spcAft>
                <a:spcPts val="0"/>
              </a:spcAft>
              <a:buClr>
                <a:schemeClr val="dk1"/>
              </a:buClr>
              <a:buSzPts val="1800"/>
            </a:pPr>
            <a:endParaRPr lang="en-US" sz="1800" kern="1200" dirty="0">
              <a:solidFill>
                <a:schemeClr val="tx1"/>
              </a:solidFill>
              <a:latin typeface="+mn-lt"/>
              <a:ea typeface="+mn-ea"/>
              <a:cs typeface="+mn-cs"/>
            </a:endParaRPr>
          </a:p>
          <a:p>
            <a:pPr marL="114300" marR="0" lvl="0">
              <a:lnSpc>
                <a:spcPct val="90000"/>
              </a:lnSpc>
              <a:spcBef>
                <a:spcPts val="1000"/>
              </a:spcBef>
              <a:spcAft>
                <a:spcPts val="0"/>
              </a:spcAft>
              <a:buClr>
                <a:schemeClr val="dk1"/>
              </a:buClr>
              <a:buSzPts val="1800"/>
            </a:pPr>
            <a:endParaRPr lang="en-US" sz="1800" kern="1200" dirty="0">
              <a:solidFill>
                <a:schemeClr val="tx1"/>
              </a:solidFill>
              <a:latin typeface="+mn-lt"/>
              <a:ea typeface="+mn-ea"/>
              <a:cs typeface="+mn-cs"/>
            </a:endParaRPr>
          </a:p>
          <a:p>
            <a:pPr marL="114300" marR="0" lvl="0">
              <a:lnSpc>
                <a:spcPct val="90000"/>
              </a:lnSpc>
              <a:spcBef>
                <a:spcPts val="1000"/>
              </a:spcBef>
              <a:spcAft>
                <a:spcPts val="0"/>
              </a:spcAft>
              <a:buClr>
                <a:schemeClr val="dk1"/>
              </a:buClr>
              <a:buSzPts val="1800"/>
            </a:pPr>
            <a:endParaRPr lang="en-US" sz="1800" kern="1200" dirty="0">
              <a:solidFill>
                <a:schemeClr val="tx1"/>
              </a:solidFill>
              <a:latin typeface="+mn-lt"/>
              <a:ea typeface="+mn-ea"/>
              <a:cs typeface="+mn-cs"/>
            </a:endParaRPr>
          </a:p>
          <a:p>
            <a:pPr marL="114300" marR="0" lvl="0">
              <a:lnSpc>
                <a:spcPct val="90000"/>
              </a:lnSpc>
              <a:spcBef>
                <a:spcPts val="1000"/>
              </a:spcBef>
              <a:spcAft>
                <a:spcPts val="0"/>
              </a:spcAft>
              <a:buClr>
                <a:schemeClr val="dk1"/>
              </a:buClr>
              <a:buSzPts val="1800"/>
            </a:pPr>
            <a:endParaRPr lang="en-US" sz="1800" kern="1200" dirty="0">
              <a:solidFill>
                <a:schemeClr val="tx1"/>
              </a:solidFill>
              <a:latin typeface="+mn-lt"/>
              <a:ea typeface="+mn-ea"/>
              <a:cs typeface="+mn-cs"/>
            </a:endParaRPr>
          </a:p>
          <a:p>
            <a:pPr marL="114300" marR="0" lvl="0">
              <a:lnSpc>
                <a:spcPct val="90000"/>
              </a:lnSpc>
              <a:spcBef>
                <a:spcPts val="1000"/>
              </a:spcBef>
              <a:spcAft>
                <a:spcPts val="0"/>
              </a:spcAft>
              <a:buClr>
                <a:schemeClr val="dk1"/>
              </a:buClr>
              <a:buSzPts val="1800"/>
            </a:pPr>
            <a:endParaRPr lang="en-US" sz="1800" kern="1200" dirty="0">
              <a:solidFill>
                <a:schemeClr val="tx1"/>
              </a:solidFill>
              <a:latin typeface="+mn-lt"/>
              <a:ea typeface="+mn-ea"/>
              <a:cs typeface="+mn-cs"/>
            </a:endParaRPr>
          </a:p>
          <a:p>
            <a:pPr marL="114300" marR="0" lvl="0">
              <a:lnSpc>
                <a:spcPct val="90000"/>
              </a:lnSpc>
              <a:spcBef>
                <a:spcPts val="1000"/>
              </a:spcBef>
              <a:spcAft>
                <a:spcPts val="0"/>
              </a:spcAft>
              <a:buClr>
                <a:schemeClr val="dk1"/>
              </a:buClr>
              <a:buSzPts val="1800"/>
            </a:pPr>
            <a:endParaRPr lang="en-US" sz="1800" kern="1200" dirty="0">
              <a:solidFill>
                <a:schemeClr val="tx1"/>
              </a:solidFill>
              <a:latin typeface="+mn-lt"/>
              <a:ea typeface="+mn-ea"/>
              <a:cs typeface="+mn-cs"/>
            </a:endParaRPr>
          </a:p>
          <a:p>
            <a:pPr marL="114300" marR="0" lvl="0">
              <a:lnSpc>
                <a:spcPct val="90000"/>
              </a:lnSpc>
              <a:spcBef>
                <a:spcPts val="1000"/>
              </a:spcBef>
              <a:spcAft>
                <a:spcPts val="0"/>
              </a:spcAft>
              <a:buClr>
                <a:schemeClr val="dk1"/>
              </a:buClr>
              <a:buSzPts val="1800"/>
            </a:pPr>
            <a:endParaRPr lang="en-US" sz="1800" kern="1200" dirty="0">
              <a:solidFill>
                <a:schemeClr val="tx1"/>
              </a:solidFill>
              <a:latin typeface="+mn-lt"/>
              <a:ea typeface="+mn-ea"/>
              <a:cs typeface="+mn-cs"/>
            </a:endParaRPr>
          </a:p>
          <a:p>
            <a:pPr marL="457200" marR="0" lvl="0" indent="-342900">
              <a:lnSpc>
                <a:spcPct val="90000"/>
              </a:lnSpc>
              <a:spcBef>
                <a:spcPts val="1000"/>
              </a:spcBef>
              <a:spcAft>
                <a:spcPts val="0"/>
              </a:spcAft>
              <a:buClr>
                <a:schemeClr val="dk1"/>
              </a:buClr>
              <a:buSzPts val="1800"/>
              <a:buBlip>
                <a:blip r:embed="rId3"/>
              </a:buBlip>
            </a:pPr>
            <a:r>
              <a:rPr lang="en-US" sz="1800" kern="1200" dirty="0">
                <a:solidFill>
                  <a:schemeClr val="tx1"/>
                </a:solidFill>
                <a:latin typeface="+mn-lt"/>
                <a:ea typeface="+mn-ea"/>
                <a:cs typeface="+mn-cs"/>
              </a:rPr>
              <a:t>Finance officer</a:t>
            </a:r>
          </a:p>
          <a:p>
            <a:pPr marL="457200" marR="0" lvl="0" indent="-342900">
              <a:lnSpc>
                <a:spcPct val="90000"/>
              </a:lnSpc>
              <a:spcBef>
                <a:spcPts val="1000"/>
              </a:spcBef>
              <a:spcAft>
                <a:spcPts val="0"/>
              </a:spcAft>
              <a:buClr>
                <a:schemeClr val="dk1"/>
              </a:buClr>
              <a:buSzPts val="1800"/>
              <a:buBlip>
                <a:blip r:embed="rId3"/>
              </a:buBlip>
            </a:pPr>
            <a:r>
              <a:rPr lang="en-US" sz="1800" kern="1200" dirty="0">
                <a:solidFill>
                  <a:schemeClr val="tx1"/>
                </a:solidFill>
                <a:latin typeface="+mn-lt"/>
                <a:ea typeface="+mn-ea"/>
                <a:cs typeface="+mn-cs"/>
              </a:rPr>
              <a:t>Stage manager</a:t>
            </a:r>
          </a:p>
          <a:p>
            <a:pPr marL="457200" marR="0" lvl="0" indent="-342900">
              <a:lnSpc>
                <a:spcPct val="90000"/>
              </a:lnSpc>
              <a:spcBef>
                <a:spcPts val="1000"/>
              </a:spcBef>
              <a:spcAft>
                <a:spcPts val="0"/>
              </a:spcAft>
              <a:buClr>
                <a:schemeClr val="dk1"/>
              </a:buClr>
              <a:buSzPts val="1800"/>
              <a:buBlip>
                <a:blip r:embed="rId3"/>
              </a:buBlip>
            </a:pPr>
            <a:r>
              <a:rPr lang="en-US" sz="1800" kern="1200" dirty="0">
                <a:solidFill>
                  <a:schemeClr val="tx1"/>
                </a:solidFill>
                <a:latin typeface="+mn-lt"/>
                <a:ea typeface="+mn-ea"/>
                <a:cs typeface="+mn-cs"/>
              </a:rPr>
              <a:t>Marketing Assistant</a:t>
            </a:r>
          </a:p>
          <a:p>
            <a:pPr marL="457200" marR="0" lvl="0" indent="-342900">
              <a:lnSpc>
                <a:spcPct val="90000"/>
              </a:lnSpc>
              <a:spcBef>
                <a:spcPts val="1000"/>
              </a:spcBef>
              <a:spcAft>
                <a:spcPts val="0"/>
              </a:spcAft>
              <a:buClr>
                <a:schemeClr val="dk1"/>
              </a:buClr>
              <a:buSzPts val="1800"/>
              <a:buBlip>
                <a:blip r:embed="rId3"/>
              </a:buBlip>
            </a:pPr>
            <a:r>
              <a:rPr lang="en-US" sz="1800" kern="1200" dirty="0">
                <a:solidFill>
                  <a:schemeClr val="tx1"/>
                </a:solidFill>
                <a:latin typeface="+mn-lt"/>
                <a:ea typeface="+mn-ea"/>
                <a:cs typeface="+mn-cs"/>
              </a:rPr>
              <a:t>Set designer</a:t>
            </a:r>
            <a:endParaRPr lang="en-GB" sz="1800" kern="1200" dirty="0">
              <a:solidFill>
                <a:schemeClr val="tx1"/>
              </a:solidFill>
              <a:latin typeface="+mn-lt"/>
              <a:ea typeface="+mn-ea"/>
              <a:cs typeface="+mn-cs"/>
            </a:endParaRPr>
          </a:p>
          <a:p>
            <a:pPr marL="457200" marR="0" lvl="0" indent="-342900">
              <a:lnSpc>
                <a:spcPct val="90000"/>
              </a:lnSpc>
              <a:spcBef>
                <a:spcPts val="1000"/>
              </a:spcBef>
              <a:spcAft>
                <a:spcPts val="0"/>
              </a:spcAft>
              <a:buClr>
                <a:schemeClr val="dk1"/>
              </a:buClr>
              <a:buSzPts val="1800"/>
              <a:buBlip>
                <a:blip r:embed="rId3"/>
              </a:buBlip>
            </a:pPr>
            <a:r>
              <a:rPr lang="en-US" sz="1800" kern="1200" dirty="0">
                <a:solidFill>
                  <a:schemeClr val="tx1"/>
                </a:solidFill>
                <a:latin typeface="+mn-lt"/>
                <a:ea typeface="+mn-ea"/>
                <a:cs typeface="+mn-cs"/>
              </a:rPr>
              <a:t>Make-up artist  </a:t>
            </a:r>
          </a:p>
          <a:p>
            <a:pPr marL="457200" marR="0" lvl="0" indent="-342900">
              <a:lnSpc>
                <a:spcPct val="90000"/>
              </a:lnSpc>
              <a:spcBef>
                <a:spcPts val="1000"/>
              </a:spcBef>
              <a:spcAft>
                <a:spcPts val="0"/>
              </a:spcAft>
              <a:buClr>
                <a:schemeClr val="dk1"/>
              </a:buClr>
              <a:buSzPts val="1800"/>
              <a:buBlip>
                <a:blip r:embed="rId3"/>
              </a:buBlip>
            </a:pPr>
            <a:r>
              <a:rPr lang="en-US" sz="1800" kern="1200" dirty="0">
                <a:solidFill>
                  <a:schemeClr val="tx1"/>
                </a:solidFill>
                <a:latin typeface="+mn-lt"/>
                <a:ea typeface="+mn-ea"/>
                <a:cs typeface="+mn-cs"/>
              </a:rPr>
              <a:t>Admissions/bookings officers</a:t>
            </a:r>
          </a:p>
          <a:p>
            <a:pPr marL="457200" marR="0" lvl="0" indent="-342900">
              <a:lnSpc>
                <a:spcPct val="90000"/>
              </a:lnSpc>
              <a:spcBef>
                <a:spcPts val="1000"/>
              </a:spcBef>
              <a:spcAft>
                <a:spcPts val="0"/>
              </a:spcAft>
              <a:buClr>
                <a:schemeClr val="dk1"/>
              </a:buClr>
              <a:buSzPts val="1800"/>
              <a:buBlip>
                <a:blip r:embed="rId3"/>
              </a:buBlip>
            </a:pPr>
            <a:r>
              <a:rPr lang="en-US" sz="1800" kern="1200" dirty="0">
                <a:solidFill>
                  <a:schemeClr val="tx1"/>
                </a:solidFill>
                <a:latin typeface="+mn-lt"/>
                <a:ea typeface="+mn-ea"/>
                <a:cs typeface="+mn-cs"/>
              </a:rPr>
              <a:t>Musical director</a:t>
            </a:r>
          </a:p>
          <a:p>
            <a:pPr marL="457200" marR="0" lvl="0" indent="-342900">
              <a:lnSpc>
                <a:spcPct val="90000"/>
              </a:lnSpc>
              <a:spcBef>
                <a:spcPts val="1000"/>
              </a:spcBef>
              <a:spcAft>
                <a:spcPts val="0"/>
              </a:spcAft>
              <a:buClr>
                <a:schemeClr val="dk1"/>
              </a:buClr>
              <a:buSzPts val="1800"/>
              <a:buBlip>
                <a:blip r:embed="rId3"/>
              </a:buBlip>
            </a:pPr>
            <a:r>
              <a:rPr lang="en-US" sz="1800" kern="1200" dirty="0">
                <a:solidFill>
                  <a:schemeClr val="tx1"/>
                </a:solidFill>
                <a:latin typeface="+mn-lt"/>
                <a:ea typeface="+mn-ea"/>
                <a:cs typeface="+mn-cs"/>
              </a:rPr>
              <a:t>Producer</a:t>
            </a:r>
          </a:p>
          <a:p>
            <a:pPr marL="457200" marR="0" lvl="0" indent="-342900">
              <a:lnSpc>
                <a:spcPct val="90000"/>
              </a:lnSpc>
              <a:spcBef>
                <a:spcPts val="1000"/>
              </a:spcBef>
              <a:spcAft>
                <a:spcPts val="0"/>
              </a:spcAft>
              <a:buClr>
                <a:schemeClr val="dk1"/>
              </a:buClr>
              <a:buSzPts val="1800"/>
              <a:buBlip>
                <a:blip r:embed="rId3"/>
              </a:buBlip>
            </a:pPr>
            <a:r>
              <a:rPr lang="en-US" sz="1800" kern="1200" dirty="0">
                <a:solidFill>
                  <a:schemeClr val="tx1"/>
                </a:solidFill>
                <a:latin typeface="+mn-lt"/>
                <a:ea typeface="+mn-ea"/>
                <a:cs typeface="+mn-cs"/>
              </a:rPr>
              <a:t>Catering</a:t>
            </a:r>
          </a:p>
          <a:p>
            <a:pPr marL="457200" marR="0" lvl="0" indent="-342900">
              <a:lnSpc>
                <a:spcPct val="90000"/>
              </a:lnSpc>
              <a:spcBef>
                <a:spcPts val="1000"/>
              </a:spcBef>
              <a:spcAft>
                <a:spcPts val="0"/>
              </a:spcAft>
              <a:buClr>
                <a:schemeClr val="dk1"/>
              </a:buClr>
              <a:buSzPts val="1800"/>
              <a:buBlip>
                <a:blip r:embed="rId3"/>
              </a:buBlip>
            </a:pPr>
            <a:r>
              <a:rPr lang="en-US" sz="1800" kern="1200" dirty="0">
                <a:solidFill>
                  <a:schemeClr val="tx1"/>
                </a:solidFill>
                <a:latin typeface="+mn-lt"/>
                <a:ea typeface="+mn-ea"/>
                <a:cs typeface="+mn-cs"/>
              </a:rPr>
              <a:t>Prop maker</a:t>
            </a:r>
          </a:p>
          <a:p>
            <a:pPr marL="457200" marR="0" lvl="0" indent="-342900">
              <a:lnSpc>
                <a:spcPct val="90000"/>
              </a:lnSpc>
              <a:spcBef>
                <a:spcPts val="1000"/>
              </a:spcBef>
              <a:spcAft>
                <a:spcPts val="0"/>
              </a:spcAft>
              <a:buClr>
                <a:schemeClr val="dk1"/>
              </a:buClr>
              <a:buSzPts val="1800"/>
              <a:buBlip>
                <a:blip r:embed="rId3"/>
              </a:buBlip>
            </a:pPr>
            <a:r>
              <a:rPr lang="en-US" sz="1800" kern="1200" dirty="0">
                <a:solidFill>
                  <a:schemeClr val="tx1"/>
                </a:solidFill>
                <a:latin typeface="+mn-lt"/>
                <a:ea typeface="+mn-ea"/>
                <a:cs typeface="+mn-cs"/>
              </a:rPr>
              <a:t>Carpenter</a:t>
            </a:r>
          </a:p>
          <a:p>
            <a:pPr marL="457200" marR="0" lvl="0" indent="-342900">
              <a:lnSpc>
                <a:spcPct val="90000"/>
              </a:lnSpc>
              <a:spcBef>
                <a:spcPts val="1000"/>
              </a:spcBef>
              <a:spcAft>
                <a:spcPts val="0"/>
              </a:spcAft>
              <a:buClr>
                <a:schemeClr val="dk1"/>
              </a:buClr>
              <a:buSzPts val="1800"/>
              <a:buBlip>
                <a:blip r:embed="rId3"/>
              </a:buBlip>
            </a:pPr>
            <a:r>
              <a:rPr lang="en-US" sz="1800" kern="1200" dirty="0">
                <a:solidFill>
                  <a:schemeClr val="tx1"/>
                </a:solidFill>
                <a:latin typeface="+mn-lt"/>
                <a:ea typeface="+mn-ea"/>
                <a:cs typeface="+mn-cs"/>
              </a:rPr>
              <a:t>Theatre manager</a:t>
            </a:r>
          </a:p>
          <a:p>
            <a:pPr marL="457200" marR="0" lvl="0" indent="-342900">
              <a:lnSpc>
                <a:spcPct val="90000"/>
              </a:lnSpc>
              <a:spcBef>
                <a:spcPts val="1000"/>
              </a:spcBef>
              <a:spcAft>
                <a:spcPts val="0"/>
              </a:spcAft>
              <a:buClr>
                <a:schemeClr val="dk1"/>
              </a:buClr>
              <a:buSzPts val="1800"/>
              <a:buBlip>
                <a:blip r:embed="rId3"/>
              </a:buBlip>
            </a:pPr>
            <a:r>
              <a:rPr lang="en-US" sz="1800" kern="1200" dirty="0">
                <a:solidFill>
                  <a:schemeClr val="tx1"/>
                </a:solidFill>
                <a:latin typeface="+mn-lt"/>
                <a:ea typeface="+mn-ea"/>
                <a:cs typeface="+mn-cs"/>
              </a:rPr>
              <a:t>Usher</a:t>
            </a:r>
          </a:p>
          <a:p>
            <a:pPr marL="457200" marR="0" lvl="0" indent="-342900">
              <a:lnSpc>
                <a:spcPct val="90000"/>
              </a:lnSpc>
              <a:spcBef>
                <a:spcPts val="1000"/>
              </a:spcBef>
              <a:spcAft>
                <a:spcPts val="0"/>
              </a:spcAft>
              <a:buClr>
                <a:schemeClr val="dk1"/>
              </a:buClr>
              <a:buSzPts val="1800"/>
              <a:buBlip>
                <a:blip r:embed="rId3"/>
              </a:buBlip>
            </a:pPr>
            <a:r>
              <a:rPr lang="en-US" sz="1800" kern="1200" dirty="0">
                <a:solidFill>
                  <a:schemeClr val="tx1"/>
                </a:solidFill>
                <a:latin typeface="+mn-lt"/>
                <a:ea typeface="+mn-ea"/>
                <a:cs typeface="+mn-cs"/>
              </a:rPr>
              <a:t>Wardrobe assistant</a:t>
            </a:r>
          </a:p>
          <a:p>
            <a:pPr marL="457200" marR="0" lvl="0" indent="-342900">
              <a:lnSpc>
                <a:spcPct val="90000"/>
              </a:lnSpc>
              <a:spcBef>
                <a:spcPts val="1000"/>
              </a:spcBef>
              <a:spcAft>
                <a:spcPts val="0"/>
              </a:spcAft>
              <a:buClr>
                <a:schemeClr val="dk1"/>
              </a:buClr>
              <a:buSzPts val="1800"/>
              <a:buBlip>
                <a:blip r:embed="rId3"/>
              </a:buBlip>
            </a:pPr>
            <a:r>
              <a:rPr lang="en-US" sz="1800" kern="1200" dirty="0">
                <a:solidFill>
                  <a:schemeClr val="tx1"/>
                </a:solidFill>
                <a:latin typeface="+mn-lt"/>
                <a:ea typeface="+mn-ea"/>
                <a:cs typeface="+mn-cs"/>
              </a:rPr>
              <a:t>Choreographer</a:t>
            </a:r>
            <a:endParaRPr sz="1800" kern="1200" dirty="0">
              <a:solidFill>
                <a:schemeClr val="tx1"/>
              </a:solidFill>
              <a:latin typeface="+mn-lt"/>
              <a:ea typeface="+mn-ea"/>
              <a:cs typeface="+mn-cs"/>
            </a:endParaRPr>
          </a:p>
        </p:txBody>
      </p:sp>
      <p:sp>
        <p:nvSpPr>
          <p:cNvPr id="4" name="Title 3">
            <a:extLst>
              <a:ext uri="{FF2B5EF4-FFF2-40B4-BE49-F238E27FC236}">
                <a16:creationId xmlns:a16="http://schemas.microsoft.com/office/drawing/2014/main" id="{7EC01738-F968-FB77-BFF0-ECFD750B797B}"/>
              </a:ext>
            </a:extLst>
          </p:cNvPr>
          <p:cNvSpPr txBox="1">
            <a:spLocks/>
          </p:cNvSpPr>
          <p:nvPr/>
        </p:nvSpPr>
        <p:spPr>
          <a:xfrm>
            <a:off x="215156" y="281755"/>
            <a:ext cx="11976844" cy="715942"/>
          </a:xfrm>
          <a:prstGeom prst="rect">
            <a:avLst/>
          </a:prstGeom>
        </p:spPr>
        <p:txBody>
          <a:bodyPr anchor="t">
            <a:noAutofit/>
          </a:bodyPr>
          <a:lstStyle>
            <a:lvl1pPr algn="l" defTabSz="914400" rtl="0" eaLnBrk="1" latinLnBrk="0" hangingPunct="1">
              <a:lnSpc>
                <a:spcPct val="90000"/>
              </a:lnSpc>
              <a:spcBef>
                <a:spcPct val="0"/>
              </a:spcBef>
              <a:buNone/>
              <a:defRPr sz="38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800" b="0" i="0" u="none" strike="noStrike" kern="1200" cap="none" spc="0" normalizeH="0" baseline="0" noProof="0" dirty="0">
                <a:ln>
                  <a:noFill/>
                </a:ln>
                <a:solidFill>
                  <a:srgbClr val="4C4369"/>
                </a:solidFill>
                <a:effectLst/>
                <a:uLnTx/>
                <a:uFillTx/>
                <a:latin typeface="Arial Black" panose="020B0A04020102020204"/>
                <a:ea typeface="+mj-ea"/>
                <a:cs typeface="+mj-cs"/>
              </a:rPr>
              <a:t>Careers</a:t>
            </a:r>
            <a:r>
              <a:rPr kumimoji="0" lang="en-US" sz="3800" b="0" i="0" u="none" strike="noStrike" kern="1200" cap="none" spc="0" normalizeH="0" baseline="0" noProof="0" dirty="0">
                <a:ln>
                  <a:noFill/>
                </a:ln>
                <a:solidFill>
                  <a:srgbClr val="25135E"/>
                </a:solidFill>
                <a:effectLst/>
                <a:uLnTx/>
                <a:uFillTx/>
                <a:latin typeface="Arial Black" panose="020B0A04020102020204"/>
                <a:ea typeface="+mj-ea"/>
                <a:cs typeface="+mj-cs"/>
              </a:rPr>
              <a:t> in performing arts</a:t>
            </a:r>
            <a:endParaRPr kumimoji="0" lang="en-GB" sz="3800" b="0" i="0" u="none" strike="noStrike" kern="1200" cap="none" spc="0" normalizeH="0" baseline="0" noProof="0" dirty="0">
              <a:ln>
                <a:noFill/>
              </a:ln>
              <a:solidFill>
                <a:srgbClr val="25135E"/>
              </a:solidFill>
              <a:effectLst/>
              <a:uLnTx/>
              <a:uFillTx/>
              <a:latin typeface="Arial Black" panose="020B0A04020102020204"/>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6" name="Google Shape;106;p10"/>
          <p:cNvSpPr txBox="1">
            <a:spLocks noGrp="1"/>
          </p:cNvSpPr>
          <p:nvPr>
            <p:ph type="title"/>
          </p:nvPr>
        </p:nvSpPr>
        <p:spPr>
          <a:xfrm>
            <a:off x="576313" y="366035"/>
            <a:ext cx="7519670" cy="1141730"/>
          </a:xfrm>
          <a:prstGeom prst="rect">
            <a:avLst/>
          </a:prstGeom>
          <a:noFill/>
          <a:ln>
            <a:noFill/>
          </a:ln>
        </p:spPr>
        <p:txBody>
          <a:bodyPr spcFirstLastPara="1" wrap="square" lIns="91425" tIns="45700" rIns="91425" bIns="45700" anchor="ctr" anchorCtr="0">
            <a:noAutofit/>
          </a:bodyPr>
          <a:lstStyle/>
          <a:p>
            <a:pPr>
              <a:spcBef>
                <a:spcPct val="0"/>
              </a:spcBef>
              <a:buClrTx/>
              <a:buSzTx/>
            </a:pPr>
            <a:r>
              <a:rPr lang="en-US" sz="3800" kern="1200" dirty="0">
                <a:solidFill>
                  <a:srgbClr val="25135E"/>
                </a:solidFill>
                <a:latin typeface="Arial Black" panose="020B0A04020102020204"/>
                <a:ea typeface="+mj-ea"/>
                <a:cs typeface="+mj-cs"/>
                <a:sym typeface="Arial"/>
              </a:rPr>
              <a:t>Focus on Set Designer</a:t>
            </a:r>
            <a:endParaRPr sz="3800" kern="1200" dirty="0">
              <a:solidFill>
                <a:srgbClr val="25135E"/>
              </a:solidFill>
              <a:latin typeface="Arial Black" panose="020B0A04020102020204"/>
              <a:ea typeface="+mj-ea"/>
              <a:cs typeface="+mj-cs"/>
              <a:sym typeface="Arial"/>
            </a:endParaRPr>
          </a:p>
        </p:txBody>
      </p:sp>
      <p:sp>
        <p:nvSpPr>
          <p:cNvPr id="104" name="Google Shape;104;p10"/>
          <p:cNvSpPr txBox="1">
            <a:spLocks noGrp="1"/>
          </p:cNvSpPr>
          <p:nvPr>
            <p:ph type="body" sz="quarter" idx="10"/>
          </p:nvPr>
        </p:nvSpPr>
        <p:spPr>
          <a:xfrm>
            <a:off x="411026" y="1248369"/>
            <a:ext cx="11369947" cy="3275330"/>
          </a:xfrm>
          <a:prstGeom prst="rect">
            <a:avLst/>
          </a:prstGeom>
          <a:solidFill>
            <a:schemeClr val="bg1"/>
          </a:solidFill>
          <a:ln>
            <a:noFill/>
          </a:ln>
        </p:spPr>
        <p:txBody>
          <a:bodyPr spcFirstLastPara="1" wrap="square" lIns="91425" tIns="45700" rIns="91425" bIns="45700" anchor="t" anchorCtr="0">
            <a:noAutofit/>
          </a:bodyPr>
          <a:lstStyle/>
          <a:p>
            <a:pPr marL="114300" lvl="0" indent="0" algn="l" rtl="0">
              <a:lnSpc>
                <a:spcPct val="90000"/>
              </a:lnSpc>
              <a:spcBef>
                <a:spcPts val="1000"/>
              </a:spcBef>
              <a:spcAft>
                <a:spcPts val="0"/>
              </a:spcAft>
              <a:buSzPts val="1800"/>
              <a:buNone/>
            </a:pPr>
            <a:r>
              <a:rPr lang="en-US" sz="2000" dirty="0">
                <a:solidFill>
                  <a:schemeClr val="tx1"/>
                </a:solidFill>
              </a:rPr>
              <a:t>The Set Designer gets to interpret the story and create the world of the play. </a:t>
            </a:r>
            <a:endParaRPr sz="2000" dirty="0">
              <a:solidFill>
                <a:schemeClr val="tx1"/>
              </a:solidFill>
            </a:endParaRPr>
          </a:p>
          <a:p>
            <a:pPr marL="114300" lvl="0" indent="0" algn="l" rtl="0">
              <a:lnSpc>
                <a:spcPct val="90000"/>
              </a:lnSpc>
              <a:spcBef>
                <a:spcPts val="1000"/>
              </a:spcBef>
              <a:spcAft>
                <a:spcPts val="0"/>
              </a:spcAft>
              <a:buSzPts val="1800"/>
              <a:buNone/>
            </a:pPr>
            <a:r>
              <a:rPr lang="en-US" sz="2000" dirty="0">
                <a:solidFill>
                  <a:schemeClr val="tx1"/>
                </a:solidFill>
              </a:rPr>
              <a:t>This is done by choosing shapes, </a:t>
            </a:r>
            <a:r>
              <a:rPr lang="en-US" sz="2000" dirty="0" err="1">
                <a:solidFill>
                  <a:schemeClr val="tx1"/>
                </a:solidFill>
              </a:rPr>
              <a:t>colours</a:t>
            </a:r>
            <a:r>
              <a:rPr lang="en-US" sz="2000" dirty="0">
                <a:solidFill>
                  <a:schemeClr val="tx1"/>
                </a:solidFill>
              </a:rPr>
              <a:t> and textures that tell the audience where they are and how they feel. </a:t>
            </a:r>
            <a:endParaRPr sz="2000" dirty="0">
              <a:solidFill>
                <a:schemeClr val="tx1"/>
              </a:solidFill>
            </a:endParaRPr>
          </a:p>
          <a:p>
            <a:pPr marL="114300" lvl="0" indent="0" algn="l" rtl="0">
              <a:lnSpc>
                <a:spcPct val="90000"/>
              </a:lnSpc>
              <a:spcBef>
                <a:spcPts val="1000"/>
              </a:spcBef>
              <a:spcAft>
                <a:spcPts val="0"/>
              </a:spcAft>
              <a:buSzPts val="1800"/>
              <a:buNone/>
            </a:pPr>
            <a:r>
              <a:rPr lang="en-US" sz="2000" dirty="0">
                <a:solidFill>
                  <a:schemeClr val="tx1"/>
                </a:solidFill>
              </a:rPr>
              <a:t>A model, a scaled down version of the set design is made. Usually 1:25, so model is 25 times smaller than it would be on stage. This is used to show all the other departments working on the show what will be on stage and helps everyone to </a:t>
            </a:r>
            <a:r>
              <a:rPr lang="en-US" sz="2000" dirty="0" err="1">
                <a:solidFill>
                  <a:schemeClr val="tx1"/>
                </a:solidFill>
              </a:rPr>
              <a:t>visualise</a:t>
            </a:r>
            <a:r>
              <a:rPr lang="en-US" sz="2000" dirty="0">
                <a:solidFill>
                  <a:schemeClr val="tx1"/>
                </a:solidFill>
              </a:rPr>
              <a:t> the world and plan all the other work needed to create it. </a:t>
            </a:r>
            <a:endParaRPr sz="2000" dirty="0">
              <a:solidFill>
                <a:schemeClr val="tx1"/>
              </a:solidFill>
            </a:endParaRPr>
          </a:p>
        </p:txBody>
      </p:sp>
      <p:pic>
        <p:nvPicPr>
          <p:cNvPr id="108" name="Google Shape;108;p10" descr="A picture containing indoor&#10;&#10;Description automatically generated"/>
          <p:cNvPicPr preferRelativeResize="0"/>
          <p:nvPr/>
        </p:nvPicPr>
        <p:blipFill rotWithShape="1">
          <a:blip r:embed="rId3">
            <a:alphaModFix/>
          </a:blip>
          <a:srcRect/>
          <a:stretch/>
        </p:blipFill>
        <p:spPr>
          <a:xfrm>
            <a:off x="5234582" y="3818993"/>
            <a:ext cx="3023616" cy="2014728"/>
          </a:xfrm>
          <a:prstGeom prst="rect">
            <a:avLst/>
          </a:prstGeom>
          <a:noFill/>
          <a:ln>
            <a:noFill/>
          </a:ln>
        </p:spPr>
      </p:pic>
      <p:pic>
        <p:nvPicPr>
          <p:cNvPr id="109" name="Google Shape;109;p10" descr="A picture containing indoor, shelf&#10;&#10;Description automatically generated"/>
          <p:cNvPicPr preferRelativeResize="0"/>
          <p:nvPr/>
        </p:nvPicPr>
        <p:blipFill rotWithShape="1">
          <a:blip r:embed="rId4">
            <a:alphaModFix/>
          </a:blip>
          <a:srcRect l="3315" r="5431"/>
          <a:stretch/>
        </p:blipFill>
        <p:spPr>
          <a:xfrm>
            <a:off x="8580573" y="3824679"/>
            <a:ext cx="3200400" cy="2009042"/>
          </a:xfrm>
          <a:prstGeom prst="rect">
            <a:avLst/>
          </a:prstGeom>
          <a:noFill/>
          <a:ln>
            <a:noFill/>
          </a:ln>
        </p:spPr>
      </p:pic>
      <p:pic>
        <p:nvPicPr>
          <p:cNvPr id="110" name="Google Shape;110;p10"/>
          <p:cNvPicPr preferRelativeResize="0"/>
          <p:nvPr/>
        </p:nvPicPr>
        <p:blipFill rotWithShape="1">
          <a:blip r:embed="rId5">
            <a:alphaModFix/>
          </a:blip>
          <a:srcRect t="18080" b="11335"/>
          <a:stretch/>
        </p:blipFill>
        <p:spPr>
          <a:xfrm>
            <a:off x="411026" y="3818993"/>
            <a:ext cx="4485062" cy="2016734"/>
          </a:xfrm>
          <a:prstGeom prst="rect">
            <a:avLst/>
          </a:prstGeom>
          <a:noFill/>
          <a:ln>
            <a:noFill/>
          </a:ln>
        </p:spPr>
      </p:pic>
      <p:pic>
        <p:nvPicPr>
          <p:cNvPr id="2" name="Picture 1">
            <a:extLst>
              <a:ext uri="{FF2B5EF4-FFF2-40B4-BE49-F238E27FC236}">
                <a16:creationId xmlns:a16="http://schemas.microsoft.com/office/drawing/2014/main" id="{53E3B035-4DD0-4A87-3B33-5C73DF2427A3}"/>
              </a:ext>
            </a:extLst>
          </p:cNvPr>
          <p:cNvPicPr>
            <a:picLocks noChangeAspect="1"/>
          </p:cNvPicPr>
          <p:nvPr/>
        </p:nvPicPr>
        <p:blipFill>
          <a:blip r:embed="rId6"/>
          <a:stretch>
            <a:fillRect/>
          </a:stretch>
        </p:blipFill>
        <p:spPr>
          <a:xfrm>
            <a:off x="411026" y="5938888"/>
            <a:ext cx="1608274" cy="89603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9" name="Google Shape;119;p8"/>
          <p:cNvSpPr txBox="1"/>
          <p:nvPr/>
        </p:nvSpPr>
        <p:spPr>
          <a:xfrm>
            <a:off x="885200" y="1712517"/>
            <a:ext cx="1781800" cy="585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600" dirty="0">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DE44884-8E13-102A-EA46-7B521DAF1606}"/>
              </a:ext>
            </a:extLst>
          </p:cNvPr>
          <p:cNvSpPr>
            <a:spLocks noGrp="1"/>
          </p:cNvSpPr>
          <p:nvPr>
            <p:ph type="title"/>
          </p:nvPr>
        </p:nvSpPr>
        <p:spPr>
          <a:xfrm>
            <a:off x="502254" y="460343"/>
            <a:ext cx="7519670" cy="1141730"/>
          </a:xfrm>
        </p:spPr>
        <p:txBody>
          <a:bodyPr/>
          <a:lstStyle/>
          <a:p>
            <a:r>
              <a:rPr lang="en-US" dirty="0"/>
              <a:t>Video</a:t>
            </a:r>
            <a:endParaRPr lang="en-GB" dirty="0"/>
          </a:p>
        </p:txBody>
      </p:sp>
      <p:pic>
        <p:nvPicPr>
          <p:cNvPr id="4" name="Online Media 3">
            <a:hlinkClick r:id="" action="ppaction://media"/>
            <a:extLst>
              <a:ext uri="{FF2B5EF4-FFF2-40B4-BE49-F238E27FC236}">
                <a16:creationId xmlns:a16="http://schemas.microsoft.com/office/drawing/2014/main" id="{C8594A7E-CD7A-BC42-22F9-06C82BC7AE52}"/>
              </a:ext>
            </a:extLst>
          </p:cNvPr>
          <p:cNvPicPr>
            <a:picLocks noRot="1" noChangeAspect="1"/>
          </p:cNvPicPr>
          <p:nvPr>
            <a:videoFile r:link="rId1"/>
          </p:nvPr>
        </p:nvPicPr>
        <p:blipFill>
          <a:blip r:embed="rId4"/>
          <a:stretch>
            <a:fillRect/>
          </a:stretch>
        </p:blipFill>
        <p:spPr>
          <a:xfrm>
            <a:off x="1937709" y="1252823"/>
            <a:ext cx="8316581" cy="4678077"/>
          </a:xfrm>
          <a:prstGeom prst="rect">
            <a:avLst/>
          </a:prstGeom>
        </p:spPr>
      </p:pic>
      <p:sp>
        <p:nvSpPr>
          <p:cNvPr id="3" name="TextBox 2">
            <a:extLst>
              <a:ext uri="{FF2B5EF4-FFF2-40B4-BE49-F238E27FC236}">
                <a16:creationId xmlns:a16="http://schemas.microsoft.com/office/drawing/2014/main" id="{4BA406AE-231C-5509-1AD3-CBD0551AFC0F}"/>
              </a:ext>
            </a:extLst>
          </p:cNvPr>
          <p:cNvSpPr txBox="1"/>
          <p:nvPr/>
        </p:nvSpPr>
        <p:spPr>
          <a:xfrm>
            <a:off x="6807370" y="1857675"/>
            <a:ext cx="1453376" cy="2862322"/>
          </a:xfrm>
          <a:prstGeom prst="rect">
            <a:avLst/>
          </a:prstGeom>
          <a:noFill/>
        </p:spPr>
        <p:txBody>
          <a:bodyPr wrap="square" rtlCol="0">
            <a:spAutoFit/>
          </a:bodyPr>
          <a:lstStyle/>
          <a:p>
            <a:r>
              <a:rPr lang="en-US" sz="1800">
                <a:effectLst/>
                <a:latin typeface="Segoe UI" panose="020B0502040204020203" pitchFamily="34" charset="0"/>
              </a:rPr>
              <a:t>here is the link: https://discovercreative.careers/video-programme/performing-arts/royal-opera-house/</a:t>
            </a:r>
            <a:endParaRPr lang="en-US" sz="1800">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DISCOVER!">
      <a:dk1>
        <a:srgbClr val="000000"/>
      </a:dk1>
      <a:lt1>
        <a:sysClr val="window" lastClr="FFFFFF"/>
      </a:lt1>
      <a:dk2>
        <a:srgbClr val="25135E"/>
      </a:dk2>
      <a:lt2>
        <a:srgbClr val="EDEDFF"/>
      </a:lt2>
      <a:accent1>
        <a:srgbClr val="4C4CD5"/>
      </a:accent1>
      <a:accent2>
        <a:srgbClr val="A3A3FF"/>
      </a:accent2>
      <a:accent3>
        <a:srgbClr val="FF6666"/>
      </a:accent3>
      <a:accent4>
        <a:srgbClr val="FFCB00"/>
      </a:accent4>
      <a:accent5>
        <a:srgbClr val="FFFFFF"/>
      </a:accent5>
      <a:accent6>
        <a:srgbClr val="FFFFFF"/>
      </a:accent6>
      <a:hlink>
        <a:srgbClr val="4C4CD5"/>
      </a:hlink>
      <a:folHlink>
        <a:srgbClr val="4C4CD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s">
  <a:themeElements>
    <a:clrScheme name="DISCOVER!">
      <a:dk1>
        <a:srgbClr val="000000"/>
      </a:dk1>
      <a:lt1>
        <a:sysClr val="window" lastClr="FFFFFF"/>
      </a:lt1>
      <a:dk2>
        <a:srgbClr val="25135E"/>
      </a:dk2>
      <a:lt2>
        <a:srgbClr val="EDEDFF"/>
      </a:lt2>
      <a:accent1>
        <a:srgbClr val="4C4CD5"/>
      </a:accent1>
      <a:accent2>
        <a:srgbClr val="A3A3FF"/>
      </a:accent2>
      <a:accent3>
        <a:srgbClr val="FF6666"/>
      </a:accent3>
      <a:accent4>
        <a:srgbClr val="FFCB00"/>
      </a:accent4>
      <a:accent5>
        <a:srgbClr val="FFFFFF"/>
      </a:accent5>
      <a:accent6>
        <a:srgbClr val="FFFFFF"/>
      </a:accent6>
      <a:hlink>
        <a:srgbClr val="4C4CD5"/>
      </a:hlink>
      <a:folHlink>
        <a:srgbClr val="4C4CD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udience activity">
  <a:themeElements>
    <a:clrScheme name="DISCOVER!">
      <a:dk1>
        <a:srgbClr val="000000"/>
      </a:dk1>
      <a:lt1>
        <a:sysClr val="window" lastClr="FFFFFF"/>
      </a:lt1>
      <a:dk2>
        <a:srgbClr val="25135E"/>
      </a:dk2>
      <a:lt2>
        <a:srgbClr val="EDEDFF"/>
      </a:lt2>
      <a:accent1>
        <a:srgbClr val="4C4CD5"/>
      </a:accent1>
      <a:accent2>
        <a:srgbClr val="A3A3FF"/>
      </a:accent2>
      <a:accent3>
        <a:srgbClr val="FF6666"/>
      </a:accent3>
      <a:accent4>
        <a:srgbClr val="FFCB00"/>
      </a:accent4>
      <a:accent5>
        <a:srgbClr val="FFFFFF"/>
      </a:accent5>
      <a:accent6>
        <a:srgbClr val="FFFFFF"/>
      </a:accent6>
      <a:hlink>
        <a:srgbClr val="4C4CD5"/>
      </a:hlink>
      <a:folHlink>
        <a:srgbClr val="4C4CD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TotalTime>
  <Words>733</Words>
  <Application>Microsoft Office PowerPoint</Application>
  <PresentationFormat>Widescreen</PresentationFormat>
  <Paragraphs>108</Paragraphs>
  <Slides>16</Slides>
  <Notes>14</Notes>
  <HiddenSlides>0</HiddenSlides>
  <MMClips>2</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16</vt:i4>
      </vt:variant>
    </vt:vector>
  </HeadingPairs>
  <TitlesOfParts>
    <vt:vector size="25" baseType="lpstr">
      <vt:lpstr>Arial</vt:lpstr>
      <vt:lpstr>Arial Black</vt:lpstr>
      <vt:lpstr>Calibri</vt:lpstr>
      <vt:lpstr>Segoe UI</vt:lpstr>
      <vt:lpstr>Verdana</vt:lpstr>
      <vt:lpstr>Office Theme</vt:lpstr>
      <vt:lpstr>Content</vt:lpstr>
      <vt:lpstr>TItles</vt:lpstr>
      <vt:lpstr>Audience activity</vt:lpstr>
      <vt:lpstr>Performing Arts</vt:lpstr>
      <vt:lpstr>Aims and objectives…</vt:lpstr>
      <vt:lpstr>12 sectors = lots of opportunities</vt:lpstr>
      <vt:lpstr>PowerPoint Presentation</vt:lpstr>
      <vt:lpstr>PowerPoint Presentation</vt:lpstr>
      <vt:lpstr>Take a look at the sector (15 mins)</vt:lpstr>
      <vt:lpstr>PowerPoint Presentation</vt:lpstr>
      <vt:lpstr>Focus on Set Designer</vt:lpstr>
      <vt:lpstr>Video</vt:lpstr>
      <vt:lpstr> (Activity)</vt:lpstr>
      <vt:lpstr>Task</vt:lpstr>
      <vt:lpstr>Set Design Task (Activity)</vt:lpstr>
      <vt:lpstr>The National Theatre – Set Design Task</vt:lpstr>
      <vt:lpstr>Find out more about careers</vt:lpstr>
      <vt:lpstr>Learning check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Performing Arts</dc:title>
  <dc:creator>Sarah Gregory</dc:creator>
  <cp:lastModifiedBy>Laura Booth</cp:lastModifiedBy>
  <cp:revision>7</cp:revision>
  <dcterms:created xsi:type="dcterms:W3CDTF">2019-06-04T16:24:32Z</dcterms:created>
  <dcterms:modified xsi:type="dcterms:W3CDTF">2023-07-26T09:50:06Z</dcterms:modified>
</cp:coreProperties>
</file>