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5" r:id="rId2"/>
    <p:sldMasterId id="2147483663" r:id="rId3"/>
    <p:sldMasterId id="2147483671" r:id="rId4"/>
  </p:sldMasterIdLst>
  <p:notesMasterIdLst>
    <p:notesMasterId r:id="rId26"/>
  </p:notesMasterIdLst>
  <p:sldIdLst>
    <p:sldId id="276" r:id="rId5"/>
    <p:sldId id="500" r:id="rId6"/>
    <p:sldId id="501" r:id="rId7"/>
    <p:sldId id="259" r:id="rId8"/>
    <p:sldId id="502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508" r:id="rId19"/>
    <p:sldId id="504" r:id="rId20"/>
    <p:sldId id="503" r:id="rId21"/>
    <p:sldId id="505" r:id="rId22"/>
    <p:sldId id="506" r:id="rId23"/>
    <p:sldId id="507" r:id="rId24"/>
    <p:sldId id="275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hebBkMMd2UpQVceCte1NnwAjT7n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y Verdon" initials="" lastIdx="4" clrIdx="0"/>
  <p:cmAuthor id="1" name="Emily Bell" initials="" lastIdx="2" clrIdx="1"/>
  <p:cmAuthor id="2" name="Laura Booth" initials="LB" lastIdx="1" clrIdx="2">
    <p:extLst>
      <p:ext uri="{19B8F6BF-5375-455C-9EA6-DF929625EA0E}">
        <p15:presenceInfo xmlns:p15="http://schemas.microsoft.com/office/powerpoint/2012/main" userId="S::laura.booth@screenskills.com::b3304e8a-733f-4453-ba13-025b49fdb3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120" autoAdjust="0"/>
  </p:normalViewPr>
  <p:slideViewPr>
    <p:cSldViewPr snapToGrid="0" showGuides="1">
      <p:cViewPr varScale="1">
        <p:scale>
          <a:sx n="78" d="100"/>
          <a:sy n="78" d="100"/>
        </p:scale>
        <p:origin x="18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24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>
              <a:solidFill>
                <a:srgbClr val="333333"/>
              </a:solidFill>
            </a:endParaRPr>
          </a:p>
        </p:txBody>
      </p:sp>
      <p:sp>
        <p:nvSpPr>
          <p:cNvPr id="136" name="Google Shape;1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>
              <a:solidFill>
                <a:srgbClr val="333333"/>
              </a:solidFill>
            </a:endParaRPr>
          </a:p>
        </p:txBody>
      </p:sp>
      <p:sp>
        <p:nvSpPr>
          <p:cNvPr id="144" name="Google Shape;1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471883af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4471883af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rgbClr val="333333"/>
              </a:solidFill>
            </a:endParaRPr>
          </a:p>
        </p:txBody>
      </p:sp>
      <p:sp>
        <p:nvSpPr>
          <p:cNvPr id="88" name="Google Shape;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>
              <a:solidFill>
                <a:srgbClr val="333333"/>
              </a:solidFill>
            </a:endParaRPr>
          </a:p>
        </p:txBody>
      </p:sp>
      <p:sp>
        <p:nvSpPr>
          <p:cNvPr id="96" name="Google Shape;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>
              <a:solidFill>
                <a:srgbClr val="333333"/>
              </a:solidFill>
            </a:endParaRPr>
          </a:p>
        </p:txBody>
      </p:sp>
      <p:sp>
        <p:nvSpPr>
          <p:cNvPr id="104" name="Google Shape;1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>
              <a:solidFill>
                <a:srgbClr val="333333"/>
              </a:solidFill>
            </a:endParaRPr>
          </a:p>
        </p:txBody>
      </p:sp>
      <p:sp>
        <p:nvSpPr>
          <p:cNvPr id="112" name="Google Shape;1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>
              <a:solidFill>
                <a:srgbClr val="333333"/>
              </a:solidFill>
            </a:endParaRPr>
          </a:p>
        </p:txBody>
      </p:sp>
      <p:sp>
        <p:nvSpPr>
          <p:cNvPr id="120" name="Google Shape;1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>
              <a:solidFill>
                <a:srgbClr val="333333"/>
              </a:solidFill>
            </a:endParaRPr>
          </a:p>
        </p:txBody>
      </p:sp>
      <p:sp>
        <p:nvSpPr>
          <p:cNvPr id="128" name="Google Shape;1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DA387C-C06E-6D19-9BCA-B625657A1D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359" y="742158"/>
            <a:ext cx="2790857" cy="52657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E702637-04A1-642E-EE76-EFE6F47C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3022601"/>
            <a:ext cx="5899150" cy="148844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5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CCC2DB44-0D44-30F2-22E8-E2A153C707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545465" y="831950"/>
            <a:ext cx="2584588" cy="26061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</a:t>
            </a:r>
            <a:br>
              <a:rPr lang="en-GB" dirty="0"/>
            </a:br>
            <a:r>
              <a:rPr lang="en-GB" dirty="0"/>
              <a:t>sector icon</a:t>
            </a:r>
            <a:br>
              <a:rPr lang="en-GB" dirty="0"/>
            </a:br>
            <a:r>
              <a:rPr lang="en-GB" dirty="0"/>
              <a:t>(Type 2)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F3AE371-683C-BD29-2EC2-6BF88254F107}"/>
              </a:ext>
            </a:extLst>
          </p:cNvPr>
          <p:cNvSpPr/>
          <p:nvPr userDrawn="1"/>
        </p:nvSpPr>
        <p:spPr>
          <a:xfrm>
            <a:off x="11158102" y="411480"/>
            <a:ext cx="383586" cy="33067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548A811-8FCA-993B-D7E2-82BE4F3E478A}"/>
              </a:ext>
            </a:extLst>
          </p:cNvPr>
          <p:cNvSpPr/>
          <p:nvPr userDrawn="1"/>
        </p:nvSpPr>
        <p:spPr>
          <a:xfrm rot="2256487">
            <a:off x="10892776" y="3715191"/>
            <a:ext cx="444075" cy="38282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813E0C-E98D-0CC9-7198-73562190C1A7}"/>
              </a:ext>
            </a:extLst>
          </p:cNvPr>
          <p:cNvSpPr/>
          <p:nvPr userDrawn="1"/>
        </p:nvSpPr>
        <p:spPr>
          <a:xfrm>
            <a:off x="11882486" y="1932346"/>
            <a:ext cx="386499" cy="3864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9A3228-5DE8-E199-3C4E-FDC1667C5FDB}"/>
              </a:ext>
            </a:extLst>
          </p:cNvPr>
          <p:cNvSpPr/>
          <p:nvPr userDrawn="1"/>
        </p:nvSpPr>
        <p:spPr>
          <a:xfrm rot="3114077">
            <a:off x="8045852" y="26863"/>
            <a:ext cx="316621" cy="316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82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6" grpId="0" animBg="1"/>
      <p:bldP spid="7" grpId="0" animBg="1"/>
      <p:bldP spid="8" grpId="0" animBg="1"/>
      <p:bldP spid="1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DA387C-C06E-6D19-9BCA-B625657A1D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14FCD9-B421-E55E-A27F-852F53456A8E}"/>
              </a:ext>
            </a:extLst>
          </p:cNvPr>
          <p:cNvGrpSpPr/>
          <p:nvPr userDrawn="1"/>
        </p:nvGrpSpPr>
        <p:grpSpPr>
          <a:xfrm>
            <a:off x="7258685" y="3488592"/>
            <a:ext cx="4934378" cy="3396517"/>
            <a:chOff x="7258685" y="3488592"/>
            <a:chExt cx="4934378" cy="339651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76E7A90-7649-D84E-F161-1E728A9D538D}"/>
                </a:ext>
              </a:extLst>
            </p:cNvPr>
            <p:cNvGrpSpPr/>
            <p:nvPr userDrawn="1"/>
          </p:nvGrpSpPr>
          <p:grpSpPr>
            <a:xfrm>
              <a:off x="7258685" y="3488592"/>
              <a:ext cx="4934378" cy="3396517"/>
              <a:chOff x="-6189992" y="4574457"/>
              <a:chExt cx="7496728" cy="5160278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2C87982-3CE9-FEEB-02CC-BC2A95B8DC94}"/>
                  </a:ext>
                </a:extLst>
              </p:cNvPr>
              <p:cNvSpPr/>
              <p:nvPr userDrawn="1"/>
            </p:nvSpPr>
            <p:spPr>
              <a:xfrm>
                <a:off x="-572937" y="6149699"/>
                <a:ext cx="998913" cy="2108931"/>
              </a:xfrm>
              <a:custGeom>
                <a:avLst/>
                <a:gdLst>
                  <a:gd name="connsiteX0" fmla="*/ 41978 w 998913"/>
                  <a:gd name="connsiteY0" fmla="*/ 0 h 2108931"/>
                  <a:gd name="connsiteX1" fmla="*/ 251242 w 998913"/>
                  <a:gd name="connsiteY1" fmla="*/ 230248 h 2108931"/>
                  <a:gd name="connsiteX2" fmla="*/ 990518 w 998913"/>
                  <a:gd name="connsiteY2" fmla="*/ 1998535 h 2108931"/>
                  <a:gd name="connsiteX3" fmla="*/ 998913 w 998913"/>
                  <a:gd name="connsiteY3" fmla="*/ 2108931 h 2108931"/>
                  <a:gd name="connsiteX4" fmla="*/ 908814 w 998913"/>
                  <a:gd name="connsiteY4" fmla="*/ 2057211 h 2108931"/>
                  <a:gd name="connsiteX5" fmla="*/ 28858 w 998913"/>
                  <a:gd name="connsiteY5" fmla="*/ 60530 h 2108931"/>
                  <a:gd name="connsiteX6" fmla="*/ 41978 w 998913"/>
                  <a:gd name="connsiteY6" fmla="*/ 0 h 21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8913" h="2108931">
                    <a:moveTo>
                      <a:pt x="41978" y="0"/>
                    </a:moveTo>
                    <a:lnTo>
                      <a:pt x="251242" y="230248"/>
                    </a:lnTo>
                    <a:cubicBezTo>
                      <a:pt x="656263" y="721020"/>
                      <a:pt x="922668" y="1330429"/>
                      <a:pt x="990518" y="1998535"/>
                    </a:cubicBezTo>
                    <a:lnTo>
                      <a:pt x="998913" y="2108931"/>
                    </a:lnTo>
                    <a:lnTo>
                      <a:pt x="908814" y="2057211"/>
                    </a:lnTo>
                    <a:cubicBezTo>
                      <a:pt x="261386" y="1641867"/>
                      <a:pt x="-109666" y="866299"/>
                      <a:pt x="28858" y="60530"/>
                    </a:cubicBezTo>
                    <a:lnTo>
                      <a:pt x="41978" y="0"/>
                    </a:lnTo>
                    <a:close/>
                  </a:path>
                </a:pathLst>
              </a:custGeom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EE81AB8-3E5B-9B96-33CA-0B2C7522D39C}"/>
                  </a:ext>
                </a:extLst>
              </p:cNvPr>
              <p:cNvSpPr/>
              <p:nvPr userDrawn="1"/>
            </p:nvSpPr>
            <p:spPr>
              <a:xfrm>
                <a:off x="-530959" y="4574457"/>
                <a:ext cx="1837695" cy="3941773"/>
              </a:xfrm>
              <a:custGeom>
                <a:avLst/>
                <a:gdLst>
                  <a:gd name="connsiteX0" fmla="*/ 1837695 w 1837695"/>
                  <a:gd name="connsiteY0" fmla="*/ 0 h 3941773"/>
                  <a:gd name="connsiteX1" fmla="*/ 1837695 w 1837695"/>
                  <a:gd name="connsiteY1" fmla="*/ 1486148 h 3941773"/>
                  <a:gd name="connsiteX2" fmla="*/ 1441872 w 1837695"/>
                  <a:gd name="connsiteY2" fmla="*/ 1873173 h 3941773"/>
                  <a:gd name="connsiteX3" fmla="*/ 1837695 w 1837695"/>
                  <a:gd name="connsiteY3" fmla="*/ 2455625 h 3941773"/>
                  <a:gd name="connsiteX4" fmla="*/ 1837695 w 1837695"/>
                  <a:gd name="connsiteY4" fmla="*/ 3941773 h 3941773"/>
                  <a:gd name="connsiteX5" fmla="*/ 1597753 w 1837695"/>
                  <a:gd name="connsiteY5" fmla="*/ 3915498 h 3941773"/>
                  <a:gd name="connsiteX6" fmla="*/ 1034316 w 1837695"/>
                  <a:gd name="connsiteY6" fmla="*/ 3728593 h 3941773"/>
                  <a:gd name="connsiteX7" fmla="*/ 956935 w 1837695"/>
                  <a:gd name="connsiteY7" fmla="*/ 3684173 h 3941773"/>
                  <a:gd name="connsiteX8" fmla="*/ 948540 w 1837695"/>
                  <a:gd name="connsiteY8" fmla="*/ 3573777 h 3941773"/>
                  <a:gd name="connsiteX9" fmla="*/ 209264 w 1837695"/>
                  <a:gd name="connsiteY9" fmla="*/ 1805490 h 3941773"/>
                  <a:gd name="connsiteX10" fmla="*/ 0 w 1837695"/>
                  <a:gd name="connsiteY10" fmla="*/ 1575242 h 3941773"/>
                  <a:gd name="connsiteX11" fmla="*/ 22357 w 1837695"/>
                  <a:gd name="connsiteY11" fmla="*/ 1472097 h 3941773"/>
                  <a:gd name="connsiteX12" fmla="*/ 1837695 w 1837695"/>
                  <a:gd name="connsiteY12" fmla="*/ 0 h 394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7695" h="3941773">
                    <a:moveTo>
                      <a:pt x="1837695" y="0"/>
                    </a:moveTo>
                    <a:lnTo>
                      <a:pt x="1837695" y="1486148"/>
                    </a:lnTo>
                    <a:cubicBezTo>
                      <a:pt x="1643872" y="1526776"/>
                      <a:pt x="1480792" y="1679040"/>
                      <a:pt x="1441872" y="1873173"/>
                    </a:cubicBezTo>
                    <a:cubicBezTo>
                      <a:pt x="1388150" y="2141161"/>
                      <a:pt x="1569759" y="2401903"/>
                      <a:pt x="1837695" y="2455625"/>
                    </a:cubicBezTo>
                    <a:lnTo>
                      <a:pt x="1837695" y="3941773"/>
                    </a:lnTo>
                    <a:cubicBezTo>
                      <a:pt x="1757252" y="3937918"/>
                      <a:pt x="1677125" y="3929145"/>
                      <a:pt x="1597753" y="3915498"/>
                    </a:cubicBezTo>
                    <a:cubicBezTo>
                      <a:pt x="1396311" y="3880867"/>
                      <a:pt x="1207284" y="3816847"/>
                      <a:pt x="1034316" y="3728593"/>
                    </a:cubicBezTo>
                    <a:lnTo>
                      <a:pt x="956935" y="3684173"/>
                    </a:lnTo>
                    <a:lnTo>
                      <a:pt x="948540" y="3573777"/>
                    </a:lnTo>
                    <a:cubicBezTo>
                      <a:pt x="880690" y="2905671"/>
                      <a:pt x="614285" y="2296262"/>
                      <a:pt x="209264" y="1805490"/>
                    </a:cubicBezTo>
                    <a:lnTo>
                      <a:pt x="0" y="1575242"/>
                    </a:lnTo>
                    <a:lnTo>
                      <a:pt x="22357" y="1472097"/>
                    </a:lnTo>
                    <a:cubicBezTo>
                      <a:pt x="234563" y="665888"/>
                      <a:pt x="961029" y="50510"/>
                      <a:pt x="1837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0851A4B-345A-8BC5-E27B-F6817C0B3FA5}"/>
                  </a:ext>
                </a:extLst>
              </p:cNvPr>
              <p:cNvSpPr/>
              <p:nvPr userDrawn="1"/>
            </p:nvSpPr>
            <p:spPr>
              <a:xfrm>
                <a:off x="-6189992" y="5174563"/>
                <a:ext cx="6624673" cy="4560172"/>
              </a:xfrm>
              <a:custGeom>
                <a:avLst/>
                <a:gdLst>
                  <a:gd name="connsiteX0" fmla="*/ 3312337 w 6624673"/>
                  <a:gd name="connsiteY0" fmla="*/ 0 h 4560172"/>
                  <a:gd name="connsiteX1" fmla="*/ 5654513 w 6624673"/>
                  <a:gd name="connsiteY1" fmla="*/ 970161 h 4560172"/>
                  <a:gd name="connsiteX2" fmla="*/ 5659033 w 6624673"/>
                  <a:gd name="connsiteY2" fmla="*/ 975135 h 4560172"/>
                  <a:gd name="connsiteX3" fmla="*/ 5645913 w 6624673"/>
                  <a:gd name="connsiteY3" fmla="*/ 1035665 h 4560172"/>
                  <a:gd name="connsiteX4" fmla="*/ 6525869 w 6624673"/>
                  <a:gd name="connsiteY4" fmla="*/ 3032346 h 4560172"/>
                  <a:gd name="connsiteX5" fmla="*/ 6615969 w 6624673"/>
                  <a:gd name="connsiteY5" fmla="*/ 3084066 h 4560172"/>
                  <a:gd name="connsiteX6" fmla="*/ 6620365 w 6624673"/>
                  <a:gd name="connsiteY6" fmla="*/ 3141885 h 4560172"/>
                  <a:gd name="connsiteX7" fmla="*/ 6624673 w 6624673"/>
                  <a:gd name="connsiteY7" fmla="*/ 3312337 h 4560172"/>
                  <a:gd name="connsiteX8" fmla="*/ 6475757 w 6624673"/>
                  <a:gd name="connsiteY8" fmla="*/ 4297325 h 4560172"/>
                  <a:gd name="connsiteX9" fmla="*/ 6379553 w 6624673"/>
                  <a:gd name="connsiteY9" fmla="*/ 4560172 h 4560172"/>
                  <a:gd name="connsiteX10" fmla="*/ 245120 w 6624673"/>
                  <a:gd name="connsiteY10" fmla="*/ 4560172 h 4560172"/>
                  <a:gd name="connsiteX11" fmla="*/ 148916 w 6624673"/>
                  <a:gd name="connsiteY11" fmla="*/ 4297325 h 4560172"/>
                  <a:gd name="connsiteX12" fmla="*/ 0 w 6624673"/>
                  <a:gd name="connsiteY12" fmla="*/ 3312337 h 4560172"/>
                  <a:gd name="connsiteX13" fmla="*/ 3312337 w 6624673"/>
                  <a:gd name="connsiteY13" fmla="*/ 0 h 4560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24673" h="4560172">
                    <a:moveTo>
                      <a:pt x="3312337" y="0"/>
                    </a:moveTo>
                    <a:cubicBezTo>
                      <a:pt x="4227014" y="0"/>
                      <a:pt x="5055097" y="370746"/>
                      <a:pt x="5654513" y="970161"/>
                    </a:cubicBezTo>
                    <a:lnTo>
                      <a:pt x="5659033" y="975135"/>
                    </a:lnTo>
                    <a:lnTo>
                      <a:pt x="5645913" y="1035665"/>
                    </a:lnTo>
                    <a:cubicBezTo>
                      <a:pt x="5507389" y="1841434"/>
                      <a:pt x="5878441" y="2617002"/>
                      <a:pt x="6525869" y="3032346"/>
                    </a:cubicBezTo>
                    <a:lnTo>
                      <a:pt x="6615969" y="3084066"/>
                    </a:lnTo>
                    <a:lnTo>
                      <a:pt x="6620365" y="3141885"/>
                    </a:lnTo>
                    <a:cubicBezTo>
                      <a:pt x="6623225" y="3198341"/>
                      <a:pt x="6624673" y="3255170"/>
                      <a:pt x="6624673" y="3312337"/>
                    </a:cubicBezTo>
                    <a:cubicBezTo>
                      <a:pt x="6624673" y="3655341"/>
                      <a:pt x="6572537" y="3986167"/>
                      <a:pt x="6475757" y="4297325"/>
                    </a:cubicBezTo>
                    <a:lnTo>
                      <a:pt x="6379553" y="4560172"/>
                    </a:lnTo>
                    <a:lnTo>
                      <a:pt x="245120" y="4560172"/>
                    </a:lnTo>
                    <a:lnTo>
                      <a:pt x="148916" y="4297325"/>
                    </a:lnTo>
                    <a:cubicBezTo>
                      <a:pt x="52136" y="3986167"/>
                      <a:pt x="0" y="3655341"/>
                      <a:pt x="0" y="3312337"/>
                    </a:cubicBezTo>
                    <a:cubicBezTo>
                      <a:pt x="0" y="1482984"/>
                      <a:pt x="1482984" y="0"/>
                      <a:pt x="3312337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A458B71-F033-698E-9EFB-E782D69448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52446" y="5625449"/>
              <a:ext cx="3278227" cy="618534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E702637-04A1-642E-EE76-EFE6F47C6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50" y="763270"/>
            <a:ext cx="8535670" cy="2987675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add content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510711-6FC1-9522-B201-EA0FF1D9FEF7}"/>
              </a:ext>
            </a:extLst>
          </p:cNvPr>
          <p:cNvSpPr txBox="1"/>
          <p:nvPr userDrawn="1"/>
        </p:nvSpPr>
        <p:spPr>
          <a:xfrm>
            <a:off x="733072" y="5269605"/>
            <a:ext cx="611886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600" b="1" u="none" dirty="0">
                <a:solidFill>
                  <a:schemeClr val="bg2"/>
                </a:solidFill>
              </a:rPr>
              <a:t>www.discovercreative.careers</a:t>
            </a:r>
            <a:br>
              <a:rPr lang="en-US" sz="2600" b="1" u="none" dirty="0">
                <a:solidFill>
                  <a:schemeClr val="bg2"/>
                </a:solidFill>
              </a:rPr>
            </a:br>
            <a:r>
              <a:rPr lang="en-GB" sz="2600" b="1" u="none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#DiscoverCreativeCareers</a:t>
            </a:r>
            <a:endParaRPr lang="en-US" sz="2600" b="1" u="none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72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-lil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DA387C-C06E-6D19-9BCA-B625657A1D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58FC0C-899B-20CB-55F9-B571F7A256F3}"/>
              </a:ext>
            </a:extLst>
          </p:cNvPr>
          <p:cNvGrpSpPr/>
          <p:nvPr userDrawn="1"/>
        </p:nvGrpSpPr>
        <p:grpSpPr>
          <a:xfrm>
            <a:off x="7258685" y="3488592"/>
            <a:ext cx="4934378" cy="3396517"/>
            <a:chOff x="7258685" y="3488592"/>
            <a:chExt cx="4934378" cy="339651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76E7A90-7649-D84E-F161-1E728A9D538D}"/>
                </a:ext>
              </a:extLst>
            </p:cNvPr>
            <p:cNvGrpSpPr/>
            <p:nvPr userDrawn="1"/>
          </p:nvGrpSpPr>
          <p:grpSpPr>
            <a:xfrm>
              <a:off x="7258685" y="3488592"/>
              <a:ext cx="4934378" cy="3396517"/>
              <a:chOff x="-6189992" y="4574457"/>
              <a:chExt cx="7496728" cy="5160278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2C87982-3CE9-FEEB-02CC-BC2A95B8DC94}"/>
                  </a:ext>
                </a:extLst>
              </p:cNvPr>
              <p:cNvSpPr/>
              <p:nvPr userDrawn="1"/>
            </p:nvSpPr>
            <p:spPr>
              <a:xfrm>
                <a:off x="-572937" y="6149699"/>
                <a:ext cx="998913" cy="2108931"/>
              </a:xfrm>
              <a:custGeom>
                <a:avLst/>
                <a:gdLst>
                  <a:gd name="connsiteX0" fmla="*/ 41978 w 998913"/>
                  <a:gd name="connsiteY0" fmla="*/ 0 h 2108931"/>
                  <a:gd name="connsiteX1" fmla="*/ 251242 w 998913"/>
                  <a:gd name="connsiteY1" fmla="*/ 230248 h 2108931"/>
                  <a:gd name="connsiteX2" fmla="*/ 990518 w 998913"/>
                  <a:gd name="connsiteY2" fmla="*/ 1998535 h 2108931"/>
                  <a:gd name="connsiteX3" fmla="*/ 998913 w 998913"/>
                  <a:gd name="connsiteY3" fmla="*/ 2108931 h 2108931"/>
                  <a:gd name="connsiteX4" fmla="*/ 908814 w 998913"/>
                  <a:gd name="connsiteY4" fmla="*/ 2057211 h 2108931"/>
                  <a:gd name="connsiteX5" fmla="*/ 28858 w 998913"/>
                  <a:gd name="connsiteY5" fmla="*/ 60530 h 2108931"/>
                  <a:gd name="connsiteX6" fmla="*/ 41978 w 998913"/>
                  <a:gd name="connsiteY6" fmla="*/ 0 h 21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8913" h="2108931">
                    <a:moveTo>
                      <a:pt x="41978" y="0"/>
                    </a:moveTo>
                    <a:lnTo>
                      <a:pt x="251242" y="230248"/>
                    </a:lnTo>
                    <a:cubicBezTo>
                      <a:pt x="656263" y="721020"/>
                      <a:pt x="922668" y="1330429"/>
                      <a:pt x="990518" y="1998535"/>
                    </a:cubicBezTo>
                    <a:lnTo>
                      <a:pt x="998913" y="2108931"/>
                    </a:lnTo>
                    <a:lnTo>
                      <a:pt x="908814" y="2057211"/>
                    </a:lnTo>
                    <a:cubicBezTo>
                      <a:pt x="261386" y="1641867"/>
                      <a:pt x="-109666" y="866299"/>
                      <a:pt x="28858" y="60530"/>
                    </a:cubicBezTo>
                    <a:lnTo>
                      <a:pt x="41978" y="0"/>
                    </a:lnTo>
                    <a:close/>
                  </a:path>
                </a:pathLst>
              </a:custGeom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EE81AB8-3E5B-9B96-33CA-0B2C7522D39C}"/>
                  </a:ext>
                </a:extLst>
              </p:cNvPr>
              <p:cNvSpPr/>
              <p:nvPr userDrawn="1"/>
            </p:nvSpPr>
            <p:spPr>
              <a:xfrm>
                <a:off x="-530959" y="4574457"/>
                <a:ext cx="1837695" cy="3941773"/>
              </a:xfrm>
              <a:custGeom>
                <a:avLst/>
                <a:gdLst>
                  <a:gd name="connsiteX0" fmla="*/ 1837695 w 1837695"/>
                  <a:gd name="connsiteY0" fmla="*/ 0 h 3941773"/>
                  <a:gd name="connsiteX1" fmla="*/ 1837695 w 1837695"/>
                  <a:gd name="connsiteY1" fmla="*/ 1486148 h 3941773"/>
                  <a:gd name="connsiteX2" fmla="*/ 1441872 w 1837695"/>
                  <a:gd name="connsiteY2" fmla="*/ 1873173 h 3941773"/>
                  <a:gd name="connsiteX3" fmla="*/ 1837695 w 1837695"/>
                  <a:gd name="connsiteY3" fmla="*/ 2455625 h 3941773"/>
                  <a:gd name="connsiteX4" fmla="*/ 1837695 w 1837695"/>
                  <a:gd name="connsiteY4" fmla="*/ 3941773 h 3941773"/>
                  <a:gd name="connsiteX5" fmla="*/ 1597753 w 1837695"/>
                  <a:gd name="connsiteY5" fmla="*/ 3915498 h 3941773"/>
                  <a:gd name="connsiteX6" fmla="*/ 1034316 w 1837695"/>
                  <a:gd name="connsiteY6" fmla="*/ 3728593 h 3941773"/>
                  <a:gd name="connsiteX7" fmla="*/ 956935 w 1837695"/>
                  <a:gd name="connsiteY7" fmla="*/ 3684173 h 3941773"/>
                  <a:gd name="connsiteX8" fmla="*/ 948540 w 1837695"/>
                  <a:gd name="connsiteY8" fmla="*/ 3573777 h 3941773"/>
                  <a:gd name="connsiteX9" fmla="*/ 209264 w 1837695"/>
                  <a:gd name="connsiteY9" fmla="*/ 1805490 h 3941773"/>
                  <a:gd name="connsiteX10" fmla="*/ 0 w 1837695"/>
                  <a:gd name="connsiteY10" fmla="*/ 1575242 h 3941773"/>
                  <a:gd name="connsiteX11" fmla="*/ 22357 w 1837695"/>
                  <a:gd name="connsiteY11" fmla="*/ 1472097 h 3941773"/>
                  <a:gd name="connsiteX12" fmla="*/ 1837695 w 1837695"/>
                  <a:gd name="connsiteY12" fmla="*/ 0 h 394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7695" h="3941773">
                    <a:moveTo>
                      <a:pt x="1837695" y="0"/>
                    </a:moveTo>
                    <a:lnTo>
                      <a:pt x="1837695" y="1486148"/>
                    </a:lnTo>
                    <a:cubicBezTo>
                      <a:pt x="1643872" y="1526776"/>
                      <a:pt x="1480792" y="1679040"/>
                      <a:pt x="1441872" y="1873173"/>
                    </a:cubicBezTo>
                    <a:cubicBezTo>
                      <a:pt x="1388150" y="2141161"/>
                      <a:pt x="1569759" y="2401903"/>
                      <a:pt x="1837695" y="2455625"/>
                    </a:cubicBezTo>
                    <a:lnTo>
                      <a:pt x="1837695" y="3941773"/>
                    </a:lnTo>
                    <a:cubicBezTo>
                      <a:pt x="1757252" y="3937918"/>
                      <a:pt x="1677125" y="3929145"/>
                      <a:pt x="1597753" y="3915498"/>
                    </a:cubicBezTo>
                    <a:cubicBezTo>
                      <a:pt x="1396311" y="3880867"/>
                      <a:pt x="1207284" y="3816847"/>
                      <a:pt x="1034316" y="3728593"/>
                    </a:cubicBezTo>
                    <a:lnTo>
                      <a:pt x="956935" y="3684173"/>
                    </a:lnTo>
                    <a:lnTo>
                      <a:pt x="948540" y="3573777"/>
                    </a:lnTo>
                    <a:cubicBezTo>
                      <a:pt x="880690" y="2905671"/>
                      <a:pt x="614285" y="2296262"/>
                      <a:pt x="209264" y="1805490"/>
                    </a:cubicBezTo>
                    <a:lnTo>
                      <a:pt x="0" y="1575242"/>
                    </a:lnTo>
                    <a:lnTo>
                      <a:pt x="22357" y="1472097"/>
                    </a:lnTo>
                    <a:cubicBezTo>
                      <a:pt x="234563" y="665888"/>
                      <a:pt x="961029" y="50510"/>
                      <a:pt x="1837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0851A4B-345A-8BC5-E27B-F6817C0B3FA5}"/>
                  </a:ext>
                </a:extLst>
              </p:cNvPr>
              <p:cNvSpPr/>
              <p:nvPr userDrawn="1"/>
            </p:nvSpPr>
            <p:spPr>
              <a:xfrm>
                <a:off x="-6189992" y="5174563"/>
                <a:ext cx="6624673" cy="4560172"/>
              </a:xfrm>
              <a:custGeom>
                <a:avLst/>
                <a:gdLst>
                  <a:gd name="connsiteX0" fmla="*/ 3312337 w 6624673"/>
                  <a:gd name="connsiteY0" fmla="*/ 0 h 4560172"/>
                  <a:gd name="connsiteX1" fmla="*/ 5654513 w 6624673"/>
                  <a:gd name="connsiteY1" fmla="*/ 970161 h 4560172"/>
                  <a:gd name="connsiteX2" fmla="*/ 5659033 w 6624673"/>
                  <a:gd name="connsiteY2" fmla="*/ 975135 h 4560172"/>
                  <a:gd name="connsiteX3" fmla="*/ 5645913 w 6624673"/>
                  <a:gd name="connsiteY3" fmla="*/ 1035665 h 4560172"/>
                  <a:gd name="connsiteX4" fmla="*/ 6525869 w 6624673"/>
                  <a:gd name="connsiteY4" fmla="*/ 3032346 h 4560172"/>
                  <a:gd name="connsiteX5" fmla="*/ 6615969 w 6624673"/>
                  <a:gd name="connsiteY5" fmla="*/ 3084066 h 4560172"/>
                  <a:gd name="connsiteX6" fmla="*/ 6620365 w 6624673"/>
                  <a:gd name="connsiteY6" fmla="*/ 3141885 h 4560172"/>
                  <a:gd name="connsiteX7" fmla="*/ 6624673 w 6624673"/>
                  <a:gd name="connsiteY7" fmla="*/ 3312337 h 4560172"/>
                  <a:gd name="connsiteX8" fmla="*/ 6475757 w 6624673"/>
                  <a:gd name="connsiteY8" fmla="*/ 4297325 h 4560172"/>
                  <a:gd name="connsiteX9" fmla="*/ 6379553 w 6624673"/>
                  <a:gd name="connsiteY9" fmla="*/ 4560172 h 4560172"/>
                  <a:gd name="connsiteX10" fmla="*/ 245120 w 6624673"/>
                  <a:gd name="connsiteY10" fmla="*/ 4560172 h 4560172"/>
                  <a:gd name="connsiteX11" fmla="*/ 148916 w 6624673"/>
                  <a:gd name="connsiteY11" fmla="*/ 4297325 h 4560172"/>
                  <a:gd name="connsiteX12" fmla="*/ 0 w 6624673"/>
                  <a:gd name="connsiteY12" fmla="*/ 3312337 h 4560172"/>
                  <a:gd name="connsiteX13" fmla="*/ 3312337 w 6624673"/>
                  <a:gd name="connsiteY13" fmla="*/ 0 h 4560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24673" h="4560172">
                    <a:moveTo>
                      <a:pt x="3312337" y="0"/>
                    </a:moveTo>
                    <a:cubicBezTo>
                      <a:pt x="4227014" y="0"/>
                      <a:pt x="5055097" y="370746"/>
                      <a:pt x="5654513" y="970161"/>
                    </a:cubicBezTo>
                    <a:lnTo>
                      <a:pt x="5659033" y="975135"/>
                    </a:lnTo>
                    <a:lnTo>
                      <a:pt x="5645913" y="1035665"/>
                    </a:lnTo>
                    <a:cubicBezTo>
                      <a:pt x="5507389" y="1841434"/>
                      <a:pt x="5878441" y="2617002"/>
                      <a:pt x="6525869" y="3032346"/>
                    </a:cubicBezTo>
                    <a:lnTo>
                      <a:pt x="6615969" y="3084066"/>
                    </a:lnTo>
                    <a:lnTo>
                      <a:pt x="6620365" y="3141885"/>
                    </a:lnTo>
                    <a:cubicBezTo>
                      <a:pt x="6623225" y="3198341"/>
                      <a:pt x="6624673" y="3255170"/>
                      <a:pt x="6624673" y="3312337"/>
                    </a:cubicBezTo>
                    <a:cubicBezTo>
                      <a:pt x="6624673" y="3655341"/>
                      <a:pt x="6572537" y="3986167"/>
                      <a:pt x="6475757" y="4297325"/>
                    </a:cubicBezTo>
                    <a:lnTo>
                      <a:pt x="6379553" y="4560172"/>
                    </a:lnTo>
                    <a:lnTo>
                      <a:pt x="245120" y="4560172"/>
                    </a:lnTo>
                    <a:lnTo>
                      <a:pt x="148916" y="4297325"/>
                    </a:lnTo>
                    <a:cubicBezTo>
                      <a:pt x="52136" y="3986167"/>
                      <a:pt x="0" y="3655341"/>
                      <a:pt x="0" y="3312337"/>
                    </a:cubicBezTo>
                    <a:cubicBezTo>
                      <a:pt x="0" y="1482984"/>
                      <a:pt x="1482984" y="0"/>
                      <a:pt x="331233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A458B71-F033-698E-9EFB-E782D69448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52446" y="5625449"/>
              <a:ext cx="3278227" cy="618534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E702637-04A1-642E-EE76-EFE6F47C6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50" y="763270"/>
            <a:ext cx="8535670" cy="2987675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content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510711-6FC1-9522-B201-EA0FF1D9FEF7}"/>
              </a:ext>
            </a:extLst>
          </p:cNvPr>
          <p:cNvSpPr txBox="1"/>
          <p:nvPr userDrawn="1"/>
        </p:nvSpPr>
        <p:spPr>
          <a:xfrm>
            <a:off x="733072" y="5269605"/>
            <a:ext cx="611886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600" b="1" u="none" dirty="0">
                <a:solidFill>
                  <a:schemeClr val="tx2"/>
                </a:solidFill>
              </a:rPr>
              <a:t>www.discovercreative.careers</a:t>
            </a:r>
            <a:br>
              <a:rPr lang="en-US" sz="2600" b="1" u="none" dirty="0">
                <a:solidFill>
                  <a:schemeClr val="tx2"/>
                </a:solidFill>
              </a:rPr>
            </a:br>
            <a:r>
              <a:rPr lang="en-GB" sz="26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#DiscoverCreativeCareers</a:t>
            </a:r>
            <a:endParaRPr lang="en-US" sz="2600" b="1" u="none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96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40" y="605790"/>
            <a:ext cx="7519670" cy="114173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665C2F-7CF9-F66D-2218-1519AC5AF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5073" y="2353310"/>
            <a:ext cx="8043012" cy="3275330"/>
          </a:xfrm>
          <a:prstGeom prst="rect">
            <a:avLst/>
          </a:prstGeom>
        </p:spPr>
        <p:txBody>
          <a:bodyPr/>
          <a:lstStyle>
            <a:lvl1pPr marL="288000" indent="-288000">
              <a:buSzPct val="90000"/>
              <a:buFontTx/>
              <a:buBlip>
                <a:blip r:embed="rId4"/>
              </a:buBlip>
              <a:defRPr sz="2000"/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901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40" y="605790"/>
            <a:ext cx="7519670" cy="114173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665C2F-7CF9-F66D-2218-1519AC5AF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5073" y="2353310"/>
            <a:ext cx="8043012" cy="3275330"/>
          </a:xfrm>
          <a:prstGeom prst="rect">
            <a:avLst/>
          </a:prstGeom>
        </p:spPr>
        <p:txBody>
          <a:bodyPr/>
          <a:lstStyle>
            <a:lvl1pPr marL="288000" indent="-288000">
              <a:buSzPct val="90000"/>
              <a:buFontTx/>
              <a:buBlip>
                <a:blip r:embed="rId4"/>
              </a:buBlip>
              <a:defRPr sz="2000"/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B92D3B-CFA4-8E26-65F4-38A0F44BADB9}"/>
              </a:ext>
            </a:extLst>
          </p:cNvPr>
          <p:cNvSpPr/>
          <p:nvPr userDrawn="1"/>
        </p:nvSpPr>
        <p:spPr>
          <a:xfrm rot="579093">
            <a:off x="8785404" y="-116052"/>
            <a:ext cx="1227330" cy="1110528"/>
          </a:xfrm>
          <a:custGeom>
            <a:avLst/>
            <a:gdLst>
              <a:gd name="connsiteX0" fmla="*/ 0 w 1223256"/>
              <a:gd name="connsiteY0" fmla="*/ 0 h 1223256"/>
              <a:gd name="connsiteX1" fmla="*/ 1223256 w 1223256"/>
              <a:gd name="connsiteY1" fmla="*/ 0 h 1223256"/>
              <a:gd name="connsiteX2" fmla="*/ 1223256 w 1223256"/>
              <a:gd name="connsiteY2" fmla="*/ 1223256 h 1223256"/>
              <a:gd name="connsiteX3" fmla="*/ 0 w 1223256"/>
              <a:gd name="connsiteY3" fmla="*/ 1223256 h 1223256"/>
              <a:gd name="connsiteX4" fmla="*/ 0 w 1223256"/>
              <a:gd name="connsiteY4" fmla="*/ 0 h 1223256"/>
              <a:gd name="connsiteX0" fmla="*/ 4074 w 1227330"/>
              <a:gd name="connsiteY0" fmla="*/ 0 h 1223256"/>
              <a:gd name="connsiteX1" fmla="*/ 1227330 w 1227330"/>
              <a:gd name="connsiteY1" fmla="*/ 0 h 1223256"/>
              <a:gd name="connsiteX2" fmla="*/ 1227330 w 1227330"/>
              <a:gd name="connsiteY2" fmla="*/ 1223256 h 1223256"/>
              <a:gd name="connsiteX3" fmla="*/ 4074 w 1227330"/>
              <a:gd name="connsiteY3" fmla="*/ 1223256 h 1223256"/>
              <a:gd name="connsiteX4" fmla="*/ 0 w 1227330"/>
              <a:gd name="connsiteY4" fmla="*/ 326209 h 1223256"/>
              <a:gd name="connsiteX5" fmla="*/ 4074 w 1227330"/>
              <a:gd name="connsiteY5" fmla="*/ 0 h 1223256"/>
              <a:gd name="connsiteX0" fmla="*/ 4074 w 1227330"/>
              <a:gd name="connsiteY0" fmla="*/ 0 h 1223256"/>
              <a:gd name="connsiteX1" fmla="*/ 1227330 w 1227330"/>
              <a:gd name="connsiteY1" fmla="*/ 0 h 1223256"/>
              <a:gd name="connsiteX2" fmla="*/ 1218950 w 1227330"/>
              <a:gd name="connsiteY2" fmla="*/ 112728 h 1223256"/>
              <a:gd name="connsiteX3" fmla="*/ 1227330 w 1227330"/>
              <a:gd name="connsiteY3" fmla="*/ 1223256 h 1223256"/>
              <a:gd name="connsiteX4" fmla="*/ 4074 w 1227330"/>
              <a:gd name="connsiteY4" fmla="*/ 1223256 h 1223256"/>
              <a:gd name="connsiteX5" fmla="*/ 0 w 1227330"/>
              <a:gd name="connsiteY5" fmla="*/ 326209 h 1223256"/>
              <a:gd name="connsiteX6" fmla="*/ 4074 w 1227330"/>
              <a:gd name="connsiteY6" fmla="*/ 0 h 1223256"/>
              <a:gd name="connsiteX0" fmla="*/ 1227330 w 1318770"/>
              <a:gd name="connsiteY0" fmla="*/ 0 h 1223256"/>
              <a:gd name="connsiteX1" fmla="*/ 1218950 w 1318770"/>
              <a:gd name="connsiteY1" fmla="*/ 112728 h 1223256"/>
              <a:gd name="connsiteX2" fmla="*/ 1227330 w 1318770"/>
              <a:gd name="connsiteY2" fmla="*/ 1223256 h 1223256"/>
              <a:gd name="connsiteX3" fmla="*/ 4074 w 1318770"/>
              <a:gd name="connsiteY3" fmla="*/ 1223256 h 1223256"/>
              <a:gd name="connsiteX4" fmla="*/ 0 w 1318770"/>
              <a:gd name="connsiteY4" fmla="*/ 326209 h 1223256"/>
              <a:gd name="connsiteX5" fmla="*/ 4074 w 1318770"/>
              <a:gd name="connsiteY5" fmla="*/ 0 h 1223256"/>
              <a:gd name="connsiteX6" fmla="*/ 1318770 w 1318770"/>
              <a:gd name="connsiteY6" fmla="*/ 91440 h 1223256"/>
              <a:gd name="connsiteX0" fmla="*/ 1227330 w 1227330"/>
              <a:gd name="connsiteY0" fmla="*/ 0 h 1223256"/>
              <a:gd name="connsiteX1" fmla="*/ 1218950 w 1227330"/>
              <a:gd name="connsiteY1" fmla="*/ 112728 h 1223256"/>
              <a:gd name="connsiteX2" fmla="*/ 1227330 w 1227330"/>
              <a:gd name="connsiteY2" fmla="*/ 1223256 h 1223256"/>
              <a:gd name="connsiteX3" fmla="*/ 4074 w 1227330"/>
              <a:gd name="connsiteY3" fmla="*/ 1223256 h 1223256"/>
              <a:gd name="connsiteX4" fmla="*/ 0 w 1227330"/>
              <a:gd name="connsiteY4" fmla="*/ 326209 h 1223256"/>
              <a:gd name="connsiteX5" fmla="*/ 4074 w 1227330"/>
              <a:gd name="connsiteY5" fmla="*/ 0 h 1223256"/>
              <a:gd name="connsiteX0" fmla="*/ 1218950 w 1227330"/>
              <a:gd name="connsiteY0" fmla="*/ 112728 h 1223256"/>
              <a:gd name="connsiteX1" fmla="*/ 1227330 w 1227330"/>
              <a:gd name="connsiteY1" fmla="*/ 1223256 h 1223256"/>
              <a:gd name="connsiteX2" fmla="*/ 4074 w 1227330"/>
              <a:gd name="connsiteY2" fmla="*/ 1223256 h 1223256"/>
              <a:gd name="connsiteX3" fmla="*/ 0 w 1227330"/>
              <a:gd name="connsiteY3" fmla="*/ 326209 h 1223256"/>
              <a:gd name="connsiteX4" fmla="*/ 4074 w 1227330"/>
              <a:gd name="connsiteY4" fmla="*/ 0 h 1223256"/>
              <a:gd name="connsiteX0" fmla="*/ 1218950 w 1227330"/>
              <a:gd name="connsiteY0" fmla="*/ 0 h 1110528"/>
              <a:gd name="connsiteX1" fmla="*/ 1227330 w 1227330"/>
              <a:gd name="connsiteY1" fmla="*/ 1110528 h 1110528"/>
              <a:gd name="connsiteX2" fmla="*/ 4074 w 1227330"/>
              <a:gd name="connsiteY2" fmla="*/ 1110528 h 1110528"/>
              <a:gd name="connsiteX3" fmla="*/ 0 w 1227330"/>
              <a:gd name="connsiteY3" fmla="*/ 213481 h 111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330" h="1110528">
                <a:moveTo>
                  <a:pt x="1218950" y="0"/>
                </a:moveTo>
                <a:cubicBezTo>
                  <a:pt x="1221743" y="370176"/>
                  <a:pt x="1224537" y="740352"/>
                  <a:pt x="1227330" y="1110528"/>
                </a:cubicBezTo>
                <a:lnTo>
                  <a:pt x="4074" y="1110528"/>
                </a:lnTo>
                <a:lnTo>
                  <a:pt x="0" y="213481"/>
                </a:lnTo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F954B5-AB0D-5189-70B2-B8D28B97C4AF}"/>
              </a:ext>
            </a:extLst>
          </p:cNvPr>
          <p:cNvSpPr/>
          <p:nvPr userDrawn="1"/>
        </p:nvSpPr>
        <p:spPr>
          <a:xfrm rot="20594745">
            <a:off x="10799038" y="1682873"/>
            <a:ext cx="1676251" cy="1726607"/>
          </a:xfrm>
          <a:custGeom>
            <a:avLst/>
            <a:gdLst>
              <a:gd name="connsiteX0" fmla="*/ 0 w 1718718"/>
              <a:gd name="connsiteY0" fmla="*/ 0 h 1718718"/>
              <a:gd name="connsiteX1" fmla="*/ 1718718 w 1718718"/>
              <a:gd name="connsiteY1" fmla="*/ 0 h 1718718"/>
              <a:gd name="connsiteX2" fmla="*/ 1718718 w 1718718"/>
              <a:gd name="connsiteY2" fmla="*/ 1718718 h 1718718"/>
              <a:gd name="connsiteX3" fmla="*/ 0 w 1718718"/>
              <a:gd name="connsiteY3" fmla="*/ 1718718 h 1718718"/>
              <a:gd name="connsiteX4" fmla="*/ 0 w 1718718"/>
              <a:gd name="connsiteY4" fmla="*/ 0 h 1718718"/>
              <a:gd name="connsiteX0" fmla="*/ 0 w 1718718"/>
              <a:gd name="connsiteY0" fmla="*/ 276 h 1718994"/>
              <a:gd name="connsiteX1" fmla="*/ 1676251 w 1718718"/>
              <a:gd name="connsiteY1" fmla="*/ 0 h 1718994"/>
              <a:gd name="connsiteX2" fmla="*/ 1718718 w 1718718"/>
              <a:gd name="connsiteY2" fmla="*/ 276 h 1718994"/>
              <a:gd name="connsiteX3" fmla="*/ 1718718 w 1718718"/>
              <a:gd name="connsiteY3" fmla="*/ 1718994 h 1718994"/>
              <a:gd name="connsiteX4" fmla="*/ 0 w 1718718"/>
              <a:gd name="connsiteY4" fmla="*/ 1718994 h 1718994"/>
              <a:gd name="connsiteX5" fmla="*/ 0 w 1718718"/>
              <a:gd name="connsiteY5" fmla="*/ 276 h 1718994"/>
              <a:gd name="connsiteX0" fmla="*/ 1718718 w 1810158"/>
              <a:gd name="connsiteY0" fmla="*/ 276 h 1718994"/>
              <a:gd name="connsiteX1" fmla="*/ 1718718 w 1810158"/>
              <a:gd name="connsiteY1" fmla="*/ 1718994 h 1718994"/>
              <a:gd name="connsiteX2" fmla="*/ 0 w 1810158"/>
              <a:gd name="connsiteY2" fmla="*/ 1718994 h 1718994"/>
              <a:gd name="connsiteX3" fmla="*/ 0 w 1810158"/>
              <a:gd name="connsiteY3" fmla="*/ 276 h 1718994"/>
              <a:gd name="connsiteX4" fmla="*/ 1676251 w 1810158"/>
              <a:gd name="connsiteY4" fmla="*/ 0 h 1718994"/>
              <a:gd name="connsiteX5" fmla="*/ 1810158 w 1810158"/>
              <a:gd name="connsiteY5" fmla="*/ 91716 h 1718994"/>
              <a:gd name="connsiteX0" fmla="*/ 1718718 w 1718718"/>
              <a:gd name="connsiteY0" fmla="*/ 276 h 1718994"/>
              <a:gd name="connsiteX1" fmla="*/ 1718718 w 1718718"/>
              <a:gd name="connsiteY1" fmla="*/ 1718994 h 1718994"/>
              <a:gd name="connsiteX2" fmla="*/ 0 w 1718718"/>
              <a:gd name="connsiteY2" fmla="*/ 1718994 h 1718994"/>
              <a:gd name="connsiteX3" fmla="*/ 0 w 1718718"/>
              <a:gd name="connsiteY3" fmla="*/ 276 h 1718994"/>
              <a:gd name="connsiteX4" fmla="*/ 1676251 w 1718718"/>
              <a:gd name="connsiteY4" fmla="*/ 0 h 1718994"/>
              <a:gd name="connsiteX0" fmla="*/ 1718718 w 1718718"/>
              <a:gd name="connsiteY0" fmla="*/ 276 h 1726607"/>
              <a:gd name="connsiteX1" fmla="*/ 1718718 w 1718718"/>
              <a:gd name="connsiteY1" fmla="*/ 1718994 h 1726607"/>
              <a:gd name="connsiteX2" fmla="*/ 1159322 w 1718718"/>
              <a:gd name="connsiteY2" fmla="*/ 1726607 h 1726607"/>
              <a:gd name="connsiteX3" fmla="*/ 0 w 1718718"/>
              <a:gd name="connsiteY3" fmla="*/ 1718994 h 1726607"/>
              <a:gd name="connsiteX4" fmla="*/ 0 w 1718718"/>
              <a:gd name="connsiteY4" fmla="*/ 276 h 1726607"/>
              <a:gd name="connsiteX5" fmla="*/ 1676251 w 1718718"/>
              <a:gd name="connsiteY5" fmla="*/ 0 h 1726607"/>
              <a:gd name="connsiteX0" fmla="*/ 1718718 w 1718718"/>
              <a:gd name="connsiteY0" fmla="*/ 276 h 1726607"/>
              <a:gd name="connsiteX1" fmla="*/ 1159322 w 1718718"/>
              <a:gd name="connsiteY1" fmla="*/ 1726607 h 1726607"/>
              <a:gd name="connsiteX2" fmla="*/ 0 w 1718718"/>
              <a:gd name="connsiteY2" fmla="*/ 1718994 h 1726607"/>
              <a:gd name="connsiteX3" fmla="*/ 0 w 1718718"/>
              <a:gd name="connsiteY3" fmla="*/ 276 h 1726607"/>
              <a:gd name="connsiteX4" fmla="*/ 1676251 w 1718718"/>
              <a:gd name="connsiteY4" fmla="*/ 0 h 1726607"/>
              <a:gd name="connsiteX0" fmla="*/ 1159322 w 1676251"/>
              <a:gd name="connsiteY0" fmla="*/ 1726607 h 1726607"/>
              <a:gd name="connsiteX1" fmla="*/ 0 w 1676251"/>
              <a:gd name="connsiteY1" fmla="*/ 1718994 h 1726607"/>
              <a:gd name="connsiteX2" fmla="*/ 0 w 1676251"/>
              <a:gd name="connsiteY2" fmla="*/ 276 h 1726607"/>
              <a:gd name="connsiteX3" fmla="*/ 1676251 w 1676251"/>
              <a:gd name="connsiteY3" fmla="*/ 0 h 172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251" h="1726607">
                <a:moveTo>
                  <a:pt x="1159322" y="1726607"/>
                </a:moveTo>
                <a:lnTo>
                  <a:pt x="0" y="1718994"/>
                </a:lnTo>
                <a:lnTo>
                  <a:pt x="0" y="276"/>
                </a:lnTo>
                <a:lnTo>
                  <a:pt x="1676251" y="0"/>
                </a:lnTo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9E41D1C-892D-78CA-A084-A9157E8C3EFC}"/>
              </a:ext>
            </a:extLst>
          </p:cNvPr>
          <p:cNvSpPr/>
          <p:nvPr userDrawn="1"/>
        </p:nvSpPr>
        <p:spPr>
          <a:xfrm rot="9900000">
            <a:off x="11148629" y="649057"/>
            <a:ext cx="377139" cy="32512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9AD4487-45B5-6C53-AC3C-0A9EF69A4C59}"/>
              </a:ext>
            </a:extLst>
          </p:cNvPr>
          <p:cNvSpPr/>
          <p:nvPr userDrawn="1"/>
        </p:nvSpPr>
        <p:spPr>
          <a:xfrm>
            <a:off x="9621520" y="1656080"/>
            <a:ext cx="345440" cy="3454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B7D33FF-2FC7-2C87-E5DB-6B9138706CEC}"/>
              </a:ext>
            </a:extLst>
          </p:cNvPr>
          <p:cNvSpPr/>
          <p:nvPr userDrawn="1"/>
        </p:nvSpPr>
        <p:spPr>
          <a:xfrm rot="9256416">
            <a:off x="11797733" y="4011500"/>
            <a:ext cx="346595" cy="29878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695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40" y="605790"/>
            <a:ext cx="7519670" cy="114173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665C2F-7CF9-F66D-2218-1519AC5AF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5073" y="2353310"/>
            <a:ext cx="8043012" cy="3275330"/>
          </a:xfrm>
          <a:prstGeom prst="rect">
            <a:avLst/>
          </a:prstGeom>
        </p:spPr>
        <p:txBody>
          <a:bodyPr/>
          <a:lstStyle>
            <a:lvl1pPr marL="288000" indent="-288000">
              <a:buSzPct val="90000"/>
              <a:buFontTx/>
              <a:buBlip>
                <a:blip r:embed="rId4"/>
              </a:buBlip>
              <a:defRPr sz="2000"/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020B8269-0413-164A-86B8-2BC8CDD9AE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659320" y="576821"/>
            <a:ext cx="1941839" cy="19580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</a:t>
            </a:r>
            <a:br>
              <a:rPr lang="en-GB" dirty="0"/>
            </a:br>
            <a:r>
              <a:rPr lang="en-GB" dirty="0"/>
              <a:t>sector icon</a:t>
            </a:r>
            <a:br>
              <a:rPr lang="en-GB" dirty="0"/>
            </a:br>
            <a:r>
              <a:rPr lang="en-GB" dirty="0"/>
              <a:t>(Type 1)</a:t>
            </a:r>
          </a:p>
        </p:txBody>
      </p:sp>
    </p:spTree>
    <p:extLst>
      <p:ext uri="{BB962C8B-B14F-4D97-AF65-F5344CB8AC3E}">
        <p14:creationId xmlns:p14="http://schemas.microsoft.com/office/powerpoint/2010/main" val="3692899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40" y="605790"/>
            <a:ext cx="7519670" cy="114173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305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40" y="605789"/>
            <a:ext cx="5080756" cy="159038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665C2F-7CF9-F66D-2218-1519AC5AF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5073" y="2672046"/>
            <a:ext cx="5490927" cy="2999549"/>
          </a:xfrm>
          <a:prstGeom prst="rect">
            <a:avLst/>
          </a:prstGeom>
        </p:spPr>
        <p:txBody>
          <a:bodyPr/>
          <a:lstStyle>
            <a:lvl1pPr marL="288000" indent="-288000">
              <a:buSzPct val="90000"/>
              <a:buFontTx/>
              <a:buBlip>
                <a:blip r:embed="rId4"/>
              </a:buBlip>
              <a:defRPr sz="2000"/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728A2FD-9E72-D34E-EA45-88D78D5C67D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64533" y="0"/>
            <a:ext cx="5830351" cy="6219988"/>
          </a:xfrm>
          <a:custGeom>
            <a:avLst/>
            <a:gdLst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32358 w 3532358"/>
              <a:gd name="connsiteY2" fmla="*/ 6858000 h 6868160"/>
              <a:gd name="connsiteX3" fmla="*/ 1391920 w 3532358"/>
              <a:gd name="connsiteY3" fmla="*/ 6868160 h 6868160"/>
              <a:gd name="connsiteX0" fmla="*/ 0 w 3532358"/>
              <a:gd name="connsiteY0" fmla="*/ 0 h 6877050"/>
              <a:gd name="connsiteX1" fmla="*/ 3532358 w 3532358"/>
              <a:gd name="connsiteY1" fmla="*/ 0 h 6877050"/>
              <a:gd name="connsiteX2" fmla="*/ 3532358 w 3532358"/>
              <a:gd name="connsiteY2" fmla="*/ 6877050 h 6877050"/>
              <a:gd name="connsiteX3" fmla="*/ 1391920 w 3532358"/>
              <a:gd name="connsiteY3" fmla="*/ 6868160 h 6877050"/>
              <a:gd name="connsiteX4" fmla="*/ 0 w 3532358"/>
              <a:gd name="connsiteY4" fmla="*/ 0 h 6877050"/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12038 w 3532358"/>
              <a:gd name="connsiteY2" fmla="*/ 6851650 h 6868160"/>
              <a:gd name="connsiteX3" fmla="*/ 1391920 w 3532358"/>
              <a:gd name="connsiteY3" fmla="*/ 6868160 h 6868160"/>
              <a:gd name="connsiteX4" fmla="*/ 0 w 3532358"/>
              <a:gd name="connsiteY4" fmla="*/ 0 h 6868160"/>
              <a:gd name="connsiteX0" fmla="*/ 0 w 3538946"/>
              <a:gd name="connsiteY0" fmla="*/ 0 h 6868160"/>
              <a:gd name="connsiteX1" fmla="*/ 3532358 w 3538946"/>
              <a:gd name="connsiteY1" fmla="*/ 0 h 6868160"/>
              <a:gd name="connsiteX2" fmla="*/ 3537438 w 3538946"/>
              <a:gd name="connsiteY2" fmla="*/ 6856730 h 6868160"/>
              <a:gd name="connsiteX3" fmla="*/ 1391920 w 3538946"/>
              <a:gd name="connsiteY3" fmla="*/ 6868160 h 6868160"/>
              <a:gd name="connsiteX4" fmla="*/ 0 w 3538946"/>
              <a:gd name="connsiteY4" fmla="*/ 0 h 6868160"/>
              <a:gd name="connsiteX0" fmla="*/ 0 w 3546185"/>
              <a:gd name="connsiteY0" fmla="*/ 0 h 6879590"/>
              <a:gd name="connsiteX1" fmla="*/ 3532358 w 3546185"/>
              <a:gd name="connsiteY1" fmla="*/ 0 h 6879590"/>
              <a:gd name="connsiteX2" fmla="*/ 3545058 w 3546185"/>
              <a:gd name="connsiteY2" fmla="*/ 6879590 h 6879590"/>
              <a:gd name="connsiteX3" fmla="*/ 1391920 w 3546185"/>
              <a:gd name="connsiteY3" fmla="*/ 6868160 h 6879590"/>
              <a:gd name="connsiteX4" fmla="*/ 0 w 3546185"/>
              <a:gd name="connsiteY4" fmla="*/ 0 h 6879590"/>
              <a:gd name="connsiteX0" fmla="*/ 0 w 3546185"/>
              <a:gd name="connsiteY0" fmla="*/ 0 h 6879626"/>
              <a:gd name="connsiteX1" fmla="*/ 3532358 w 3546185"/>
              <a:gd name="connsiteY1" fmla="*/ 0 h 6879626"/>
              <a:gd name="connsiteX2" fmla="*/ 3545058 w 3546185"/>
              <a:gd name="connsiteY2" fmla="*/ 6879590 h 6879626"/>
              <a:gd name="connsiteX3" fmla="*/ 1391920 w 3546185"/>
              <a:gd name="connsiteY3" fmla="*/ 6879626 h 6879626"/>
              <a:gd name="connsiteX4" fmla="*/ 0 w 354618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3545058 w 5824145"/>
              <a:gd name="connsiteY2" fmla="*/ 6879590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813696 w 5824145"/>
              <a:gd name="connsiteY2" fmla="*/ 686797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697949 w 5824145"/>
              <a:gd name="connsiteY2" fmla="*/ 5985533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778972 w 5824145"/>
              <a:gd name="connsiteY2" fmla="*/ 625258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7104"/>
              <a:gd name="connsiteY0" fmla="*/ 0 h 6879626"/>
              <a:gd name="connsiteX1" fmla="*/ 5824145 w 5827104"/>
              <a:gd name="connsiteY1" fmla="*/ 0 h 6879626"/>
              <a:gd name="connsiteX2" fmla="*/ 5825271 w 5827104"/>
              <a:gd name="connsiteY2" fmla="*/ 6217755 h 6879626"/>
              <a:gd name="connsiteX3" fmla="*/ 1391920 w 5827104"/>
              <a:gd name="connsiteY3" fmla="*/ 6879626 h 6879626"/>
              <a:gd name="connsiteX4" fmla="*/ 0 w 5827104"/>
              <a:gd name="connsiteY4" fmla="*/ 0 h 6879626"/>
              <a:gd name="connsiteX0" fmla="*/ 0 w 5827104"/>
              <a:gd name="connsiteY0" fmla="*/ 0 h 6217755"/>
              <a:gd name="connsiteX1" fmla="*/ 5824145 w 5827104"/>
              <a:gd name="connsiteY1" fmla="*/ 0 h 6217755"/>
              <a:gd name="connsiteX2" fmla="*/ 5825271 w 5827104"/>
              <a:gd name="connsiteY2" fmla="*/ 6217755 h 6217755"/>
              <a:gd name="connsiteX3" fmla="*/ 1249680 w 5827104"/>
              <a:gd name="connsiteY3" fmla="*/ 6217147 h 6217755"/>
              <a:gd name="connsiteX4" fmla="*/ 0 w 5827104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043883 h 6217755"/>
              <a:gd name="connsiteX4" fmla="*/ 0 w 5825271"/>
              <a:gd name="connsiteY4" fmla="*/ 0 h 6217755"/>
              <a:gd name="connsiteX0" fmla="*/ 0 w 5825271"/>
              <a:gd name="connsiteY0" fmla="*/ 0 h 6237531"/>
              <a:gd name="connsiteX1" fmla="*/ 5824145 w 5825271"/>
              <a:gd name="connsiteY1" fmla="*/ 0 h 6237531"/>
              <a:gd name="connsiteX2" fmla="*/ 5825271 w 5825271"/>
              <a:gd name="connsiteY2" fmla="*/ 6217755 h 6237531"/>
              <a:gd name="connsiteX3" fmla="*/ 1259840 w 5825271"/>
              <a:gd name="connsiteY3" fmla="*/ 6237531 h 6237531"/>
              <a:gd name="connsiteX4" fmla="*/ 0 w 5825271"/>
              <a:gd name="connsiteY4" fmla="*/ 0 h 6237531"/>
              <a:gd name="connsiteX0" fmla="*/ 0 w 5825271"/>
              <a:gd name="connsiteY0" fmla="*/ 0 h 6227339"/>
              <a:gd name="connsiteX1" fmla="*/ 5824145 w 5825271"/>
              <a:gd name="connsiteY1" fmla="*/ 0 h 6227339"/>
              <a:gd name="connsiteX2" fmla="*/ 5825271 w 5825271"/>
              <a:gd name="connsiteY2" fmla="*/ 6217755 h 6227339"/>
              <a:gd name="connsiteX3" fmla="*/ 1234440 w 5825271"/>
              <a:gd name="connsiteY3" fmla="*/ 6227339 h 6227339"/>
              <a:gd name="connsiteX4" fmla="*/ 0 w 5825271"/>
              <a:gd name="connsiteY4" fmla="*/ 0 h 6227339"/>
              <a:gd name="connsiteX0" fmla="*/ 0 w 5830351"/>
              <a:gd name="connsiteY0" fmla="*/ 0 h 6238139"/>
              <a:gd name="connsiteX1" fmla="*/ 5824145 w 5830351"/>
              <a:gd name="connsiteY1" fmla="*/ 0 h 6238139"/>
              <a:gd name="connsiteX2" fmla="*/ 5830351 w 5830351"/>
              <a:gd name="connsiteY2" fmla="*/ 6238139 h 6238139"/>
              <a:gd name="connsiteX3" fmla="*/ 1234440 w 5830351"/>
              <a:gd name="connsiteY3" fmla="*/ 6227339 h 6238139"/>
              <a:gd name="connsiteX4" fmla="*/ 0 w 5830351"/>
              <a:gd name="connsiteY4" fmla="*/ 0 h 6238139"/>
              <a:gd name="connsiteX0" fmla="*/ 0 w 5830351"/>
              <a:gd name="connsiteY0" fmla="*/ 0 h 6239569"/>
              <a:gd name="connsiteX1" fmla="*/ 5824145 w 5830351"/>
              <a:gd name="connsiteY1" fmla="*/ 0 h 6239569"/>
              <a:gd name="connsiteX2" fmla="*/ 5830351 w 5830351"/>
              <a:gd name="connsiteY2" fmla="*/ 6238139 h 6239569"/>
              <a:gd name="connsiteX3" fmla="*/ 1234440 w 5830351"/>
              <a:gd name="connsiteY3" fmla="*/ 6239569 h 6239569"/>
              <a:gd name="connsiteX4" fmla="*/ 0 w 5830351"/>
              <a:gd name="connsiteY4" fmla="*/ 0 h 623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351" h="6239569">
                <a:moveTo>
                  <a:pt x="0" y="0"/>
                </a:moveTo>
                <a:lnTo>
                  <a:pt x="5824145" y="0"/>
                </a:lnTo>
                <a:cubicBezTo>
                  <a:pt x="5817372" y="2283883"/>
                  <a:pt x="5829788" y="3129261"/>
                  <a:pt x="5830351" y="6238139"/>
                </a:cubicBezTo>
                <a:lnTo>
                  <a:pt x="1234440" y="623956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8000"/>
            </a:schemeClr>
          </a:solidFill>
        </p:spPr>
        <p:txBody>
          <a:bodyPr wrap="square" bIns="1188000"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  <a:br>
              <a:rPr lang="en-GB" dirty="0"/>
            </a:br>
            <a:r>
              <a:rPr lang="en-GB" dirty="0"/>
              <a:t>(overlay optional)</a:t>
            </a:r>
            <a:br>
              <a:rPr lang="en-GB" dirty="0"/>
            </a:b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74B65B-44CF-6AF4-7B13-9948F9954B90}"/>
              </a:ext>
            </a:extLst>
          </p:cNvPr>
          <p:cNvGrpSpPr/>
          <p:nvPr userDrawn="1"/>
        </p:nvGrpSpPr>
        <p:grpSpPr>
          <a:xfrm rot="10800000">
            <a:off x="6093663" y="-23150"/>
            <a:ext cx="437074" cy="2219325"/>
            <a:chOff x="7141845" y="4638675"/>
            <a:chExt cx="437074" cy="221932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718CE56-A2B3-BD67-4D90-6C553DF0A290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7275195" y="5276850"/>
              <a:ext cx="303724" cy="1581150"/>
            </a:xfrm>
            <a:prstGeom prst="line">
              <a:avLst/>
            </a:prstGeom>
            <a:ln w="635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D0DB5A3-D580-178E-EFA7-EDA18A501EB5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7141845" y="4638675"/>
              <a:ext cx="76846" cy="400050"/>
            </a:xfrm>
            <a:prstGeom prst="line">
              <a:avLst/>
            </a:prstGeom>
            <a:ln w="635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4789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Text/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EA2305-674D-4003-6393-4A0C5B2F33DB}"/>
              </a:ext>
            </a:extLst>
          </p:cNvPr>
          <p:cNvSpPr/>
          <p:nvPr userDrawn="1"/>
        </p:nvSpPr>
        <p:spPr>
          <a:xfrm>
            <a:off x="682906" y="2430684"/>
            <a:ext cx="3287210" cy="3217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B1B1F3-FEBB-183C-617A-08DE56B0893C}"/>
              </a:ext>
            </a:extLst>
          </p:cNvPr>
          <p:cNvSpPr/>
          <p:nvPr userDrawn="1"/>
        </p:nvSpPr>
        <p:spPr>
          <a:xfrm>
            <a:off x="4408548" y="2430684"/>
            <a:ext cx="3287210" cy="3217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A335EC-F6FC-45D1-5607-ECF5DD9F5F1C}"/>
              </a:ext>
            </a:extLst>
          </p:cNvPr>
          <p:cNvSpPr/>
          <p:nvPr userDrawn="1"/>
        </p:nvSpPr>
        <p:spPr>
          <a:xfrm>
            <a:off x="8122615" y="2430684"/>
            <a:ext cx="3287210" cy="3217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40" y="605790"/>
            <a:ext cx="7519670" cy="114173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565F9965-7E7B-D919-9B2D-4EFD2461FA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66540" y="2046930"/>
            <a:ext cx="1015556" cy="9317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 icon</a:t>
            </a:r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173A4C54-B9B6-413B-31FC-1FDF40009E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44375" y="2046930"/>
            <a:ext cx="1015556" cy="9317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 icon</a:t>
            </a:r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BA91F88D-312D-D81F-1AE4-25520AEF5A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06046" y="2046930"/>
            <a:ext cx="1015556" cy="9317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 icon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C5CD04B-3BDB-D773-8526-D1EE10F0D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600" y="3049407"/>
            <a:ext cx="3120019" cy="690929"/>
          </a:xfrm>
          <a:prstGeom prst="rect">
            <a:avLst/>
          </a:prstGeom>
        </p:spPr>
        <p:txBody>
          <a:bodyPr anchor="ctr"/>
          <a:lstStyle>
            <a:lvl1pPr marL="0" indent="0" algn="ctr">
              <a:buSzPct val="90000"/>
              <a:buFont typeface="Arial" panose="020B0604020202020204" pitchFamily="34" charset="0"/>
              <a:buNone/>
              <a:defRPr sz="2000" b="1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A204BDD-2985-8B2B-29E1-BD3D9DC8A6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2419" y="4131561"/>
            <a:ext cx="2836381" cy="1286257"/>
          </a:xfrm>
          <a:prstGeom prst="rect">
            <a:avLst/>
          </a:prstGeom>
        </p:spPr>
        <p:txBody>
          <a:bodyPr anchor="t"/>
          <a:lstStyle>
            <a:lvl1pPr marL="0" indent="0" algn="ctr">
              <a:buSzPct val="90000"/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title</a:t>
            </a:r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273583-179C-F047-CCFA-17395EE17354}"/>
              </a:ext>
            </a:extLst>
          </p:cNvPr>
          <p:cNvCxnSpPr>
            <a:cxnSpLocks/>
          </p:cNvCxnSpPr>
          <p:nvPr userDrawn="1"/>
        </p:nvCxnSpPr>
        <p:spPr>
          <a:xfrm>
            <a:off x="2203051" y="3840480"/>
            <a:ext cx="252000" cy="0"/>
          </a:xfrm>
          <a:prstGeom prst="line">
            <a:avLst/>
          </a:prstGeom>
          <a:ln w="254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CF7C1151-F1BC-E95D-6073-D42BEDD822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2384" y="3049407"/>
            <a:ext cx="3120019" cy="690929"/>
          </a:xfrm>
          <a:prstGeom prst="rect">
            <a:avLst/>
          </a:prstGeom>
        </p:spPr>
        <p:txBody>
          <a:bodyPr anchor="ctr"/>
          <a:lstStyle>
            <a:lvl1pPr marL="0" indent="0" algn="ctr">
              <a:buSzPct val="90000"/>
              <a:buFont typeface="Arial" panose="020B0604020202020204" pitchFamily="34" charset="0"/>
              <a:buNone/>
              <a:defRPr sz="2000" b="1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AB4C454F-A084-9485-70E6-04FAA23913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4203" y="4131561"/>
            <a:ext cx="2836381" cy="1286257"/>
          </a:xfrm>
          <a:prstGeom prst="rect">
            <a:avLst/>
          </a:prstGeom>
        </p:spPr>
        <p:txBody>
          <a:bodyPr anchor="t"/>
          <a:lstStyle>
            <a:lvl1pPr marL="0" indent="0" algn="ctr">
              <a:buSzPct val="90000"/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title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26E21F-4380-F142-BF14-A4C347C86811}"/>
              </a:ext>
            </a:extLst>
          </p:cNvPr>
          <p:cNvCxnSpPr>
            <a:cxnSpLocks/>
          </p:cNvCxnSpPr>
          <p:nvPr userDrawn="1"/>
        </p:nvCxnSpPr>
        <p:spPr>
          <a:xfrm>
            <a:off x="5924835" y="3840480"/>
            <a:ext cx="252000" cy="0"/>
          </a:xfrm>
          <a:prstGeom prst="line">
            <a:avLst/>
          </a:prstGeom>
          <a:ln w="254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191867FD-4578-38F5-8D9B-92E4CB8739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98622" y="3049407"/>
            <a:ext cx="3120019" cy="690929"/>
          </a:xfrm>
          <a:prstGeom prst="rect">
            <a:avLst/>
          </a:prstGeom>
        </p:spPr>
        <p:txBody>
          <a:bodyPr anchor="ctr"/>
          <a:lstStyle>
            <a:lvl1pPr marL="0" indent="0" algn="ctr">
              <a:buSzPct val="90000"/>
              <a:buFont typeface="Arial" panose="020B0604020202020204" pitchFamily="34" charset="0"/>
              <a:buNone/>
              <a:defRPr sz="2000" b="1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53B87EE2-88E8-5FF9-0FC2-E934CC5A42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40441" y="4131561"/>
            <a:ext cx="2836381" cy="1286257"/>
          </a:xfrm>
          <a:prstGeom prst="rect">
            <a:avLst/>
          </a:prstGeom>
        </p:spPr>
        <p:txBody>
          <a:bodyPr anchor="t"/>
          <a:lstStyle>
            <a:lvl1pPr marL="0" indent="0" algn="ctr">
              <a:buSzPct val="90000"/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title</a:t>
            </a:r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000EEC-1984-8C6F-627E-BA974CD2142E}"/>
              </a:ext>
            </a:extLst>
          </p:cNvPr>
          <p:cNvCxnSpPr>
            <a:cxnSpLocks/>
          </p:cNvCxnSpPr>
          <p:nvPr userDrawn="1"/>
        </p:nvCxnSpPr>
        <p:spPr>
          <a:xfrm>
            <a:off x="9631073" y="3840480"/>
            <a:ext cx="252000" cy="0"/>
          </a:xfrm>
          <a:prstGeom prst="line">
            <a:avLst/>
          </a:prstGeom>
          <a:ln w="254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495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EA2305-674D-4003-6393-4A0C5B2F33DB}"/>
              </a:ext>
            </a:extLst>
          </p:cNvPr>
          <p:cNvSpPr/>
          <p:nvPr userDrawn="1"/>
        </p:nvSpPr>
        <p:spPr>
          <a:xfrm>
            <a:off x="682906" y="2430684"/>
            <a:ext cx="3287210" cy="3217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B1B1F3-FEBB-183C-617A-08DE56B0893C}"/>
              </a:ext>
            </a:extLst>
          </p:cNvPr>
          <p:cNvSpPr/>
          <p:nvPr userDrawn="1"/>
        </p:nvSpPr>
        <p:spPr>
          <a:xfrm>
            <a:off x="4408548" y="2430684"/>
            <a:ext cx="3287210" cy="3217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A335EC-F6FC-45D1-5607-ECF5DD9F5F1C}"/>
              </a:ext>
            </a:extLst>
          </p:cNvPr>
          <p:cNvSpPr/>
          <p:nvPr userDrawn="1"/>
        </p:nvSpPr>
        <p:spPr>
          <a:xfrm>
            <a:off x="8122615" y="2430684"/>
            <a:ext cx="3287210" cy="3217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40" y="605790"/>
            <a:ext cx="7519670" cy="114173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565F9965-7E7B-D919-9B2D-4EFD2461FA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73379" y="2158690"/>
            <a:ext cx="2736000" cy="1512000"/>
          </a:xfrm>
          <a:prstGeom prst="rect">
            <a:avLst/>
          </a:prstGeom>
          <a:solidFill>
            <a:srgbClr val="F5F5FF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C5CD04B-3BDB-D773-8526-D1EE10F0D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1345" y="3952240"/>
            <a:ext cx="2578528" cy="1469868"/>
          </a:xfrm>
          <a:prstGeom prst="rect">
            <a:avLst/>
          </a:prstGeom>
        </p:spPr>
        <p:txBody>
          <a:bodyPr anchor="ctr"/>
          <a:lstStyle>
            <a:lvl1pPr marL="0" indent="0" algn="ctr">
              <a:buSzPct val="90000"/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text</a:t>
            </a:r>
            <a:endParaRPr lang="en-GB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CF7C1151-F1BC-E95D-6073-D42BEDD822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63129" y="3952240"/>
            <a:ext cx="2578528" cy="1469868"/>
          </a:xfrm>
          <a:prstGeom prst="rect">
            <a:avLst/>
          </a:prstGeom>
        </p:spPr>
        <p:txBody>
          <a:bodyPr anchor="ctr"/>
          <a:lstStyle>
            <a:lvl1pPr marL="0" indent="0" algn="ctr">
              <a:buSzPct val="90000"/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text</a:t>
            </a:r>
            <a:endParaRPr lang="en-GB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191867FD-4578-38F5-8D9B-92E4CB8739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69367" y="3952240"/>
            <a:ext cx="2578528" cy="1469868"/>
          </a:xfrm>
          <a:prstGeom prst="rect">
            <a:avLst/>
          </a:prstGeom>
        </p:spPr>
        <p:txBody>
          <a:bodyPr anchor="ctr"/>
          <a:lstStyle>
            <a:lvl1pPr marL="0" indent="0" algn="ctr">
              <a:buSzPct val="90000"/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Insert text</a:t>
            </a:r>
            <a:endParaRPr lang="en-GB" dirty="0"/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D77A8F28-31BF-BAAA-7B33-98164862022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74843" y="2158690"/>
            <a:ext cx="2736000" cy="1512000"/>
          </a:xfrm>
          <a:prstGeom prst="rect">
            <a:avLst/>
          </a:prstGeom>
          <a:solidFill>
            <a:srgbClr val="F5F5FF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7563C30-2EC0-9AE5-5B47-B11B63E97C1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95241" y="2158690"/>
            <a:ext cx="2736000" cy="1512000"/>
          </a:xfrm>
          <a:prstGeom prst="rect">
            <a:avLst/>
          </a:prstGeom>
          <a:solidFill>
            <a:srgbClr val="F5F5FF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2389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-115747"/>
            <a:ext cx="12192000" cy="6973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07C011-3755-F294-3CA3-AC2DA2DF9A4B}"/>
              </a:ext>
            </a:extLst>
          </p:cNvPr>
          <p:cNvSpPr/>
          <p:nvPr userDrawn="1"/>
        </p:nvSpPr>
        <p:spPr>
          <a:xfrm>
            <a:off x="696410" y="1451794"/>
            <a:ext cx="10799180" cy="4747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39" y="605790"/>
            <a:ext cx="10891247" cy="52852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665C2F-7CF9-F66D-2218-1519AC5AF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494" y="3830786"/>
            <a:ext cx="8043012" cy="1346425"/>
          </a:xfrm>
          <a:prstGeom prst="rect">
            <a:avLst/>
          </a:prstGeom>
        </p:spPr>
        <p:txBody>
          <a:bodyPr anchor="ctr"/>
          <a:lstStyle>
            <a:lvl1pPr marL="0" indent="0" algn="ctr">
              <a:buSzPct val="90000"/>
              <a:buFont typeface="Arial" panose="020B0604020202020204" pitchFamily="34" charset="0"/>
              <a:buNone/>
              <a:defRPr sz="2200"/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694039B8-8161-3032-2C90-AE577DA60A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36030" y="2457740"/>
            <a:ext cx="919941" cy="7947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 icon</a:t>
            </a:r>
          </a:p>
        </p:txBody>
      </p:sp>
    </p:spTree>
    <p:extLst>
      <p:ext uri="{BB962C8B-B14F-4D97-AF65-F5344CB8AC3E}">
        <p14:creationId xmlns:p14="http://schemas.microsoft.com/office/powerpoint/2010/main" val="2452160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04BF5-96AD-E21A-8438-E2B07F280085}"/>
              </a:ext>
            </a:extLst>
          </p:cNvPr>
          <p:cNvSpPr/>
          <p:nvPr userDrawn="1"/>
        </p:nvSpPr>
        <p:spPr>
          <a:xfrm>
            <a:off x="0" y="-115747"/>
            <a:ext cx="12192000" cy="6973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07C011-3755-F294-3CA3-AC2DA2DF9A4B}"/>
              </a:ext>
            </a:extLst>
          </p:cNvPr>
          <p:cNvSpPr/>
          <p:nvPr userDrawn="1"/>
        </p:nvSpPr>
        <p:spPr>
          <a:xfrm>
            <a:off x="696410" y="1451794"/>
            <a:ext cx="10799180" cy="4747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39" y="605790"/>
            <a:ext cx="10891247" cy="52852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665C2F-7CF9-F66D-2218-1519AC5AF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3715" y="3149762"/>
            <a:ext cx="4870315" cy="2645171"/>
          </a:xfrm>
          <a:prstGeom prst="rect">
            <a:avLst/>
          </a:prstGeom>
        </p:spPr>
        <p:txBody>
          <a:bodyPr anchor="t"/>
          <a:lstStyle>
            <a:lvl1pPr marL="0" indent="0" algn="l">
              <a:buSzPct val="90000"/>
              <a:buFont typeface="Arial" panose="020B0604020202020204" pitchFamily="34" charset="0"/>
              <a:buNone/>
              <a:defRPr sz="2200" b="0"/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Click to insert text</a:t>
            </a:r>
            <a:endParaRPr lang="en-GB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694039B8-8161-3032-2C90-AE577DA60A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81750" y="1952572"/>
            <a:ext cx="919941" cy="7947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 icon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DE1972F-365D-1436-F7B0-A9ACB2832E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40880" y="1453293"/>
            <a:ext cx="4459252" cy="4749285"/>
          </a:xfrm>
          <a:custGeom>
            <a:avLst/>
            <a:gdLst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32358 w 3532358"/>
              <a:gd name="connsiteY2" fmla="*/ 6858000 h 6868160"/>
              <a:gd name="connsiteX3" fmla="*/ 1391920 w 3532358"/>
              <a:gd name="connsiteY3" fmla="*/ 6868160 h 6868160"/>
              <a:gd name="connsiteX0" fmla="*/ 0 w 3532358"/>
              <a:gd name="connsiteY0" fmla="*/ 0 h 6877050"/>
              <a:gd name="connsiteX1" fmla="*/ 3532358 w 3532358"/>
              <a:gd name="connsiteY1" fmla="*/ 0 h 6877050"/>
              <a:gd name="connsiteX2" fmla="*/ 3532358 w 3532358"/>
              <a:gd name="connsiteY2" fmla="*/ 6877050 h 6877050"/>
              <a:gd name="connsiteX3" fmla="*/ 1391920 w 3532358"/>
              <a:gd name="connsiteY3" fmla="*/ 6868160 h 6877050"/>
              <a:gd name="connsiteX4" fmla="*/ 0 w 3532358"/>
              <a:gd name="connsiteY4" fmla="*/ 0 h 6877050"/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12038 w 3532358"/>
              <a:gd name="connsiteY2" fmla="*/ 6851650 h 6868160"/>
              <a:gd name="connsiteX3" fmla="*/ 1391920 w 3532358"/>
              <a:gd name="connsiteY3" fmla="*/ 6868160 h 6868160"/>
              <a:gd name="connsiteX4" fmla="*/ 0 w 3532358"/>
              <a:gd name="connsiteY4" fmla="*/ 0 h 6868160"/>
              <a:gd name="connsiteX0" fmla="*/ 0 w 3538946"/>
              <a:gd name="connsiteY0" fmla="*/ 0 h 6868160"/>
              <a:gd name="connsiteX1" fmla="*/ 3532358 w 3538946"/>
              <a:gd name="connsiteY1" fmla="*/ 0 h 6868160"/>
              <a:gd name="connsiteX2" fmla="*/ 3537438 w 3538946"/>
              <a:gd name="connsiteY2" fmla="*/ 6856730 h 6868160"/>
              <a:gd name="connsiteX3" fmla="*/ 1391920 w 3538946"/>
              <a:gd name="connsiteY3" fmla="*/ 6868160 h 6868160"/>
              <a:gd name="connsiteX4" fmla="*/ 0 w 3538946"/>
              <a:gd name="connsiteY4" fmla="*/ 0 h 6868160"/>
              <a:gd name="connsiteX0" fmla="*/ 0 w 3546185"/>
              <a:gd name="connsiteY0" fmla="*/ 0 h 6879590"/>
              <a:gd name="connsiteX1" fmla="*/ 3532358 w 3546185"/>
              <a:gd name="connsiteY1" fmla="*/ 0 h 6879590"/>
              <a:gd name="connsiteX2" fmla="*/ 3545058 w 3546185"/>
              <a:gd name="connsiteY2" fmla="*/ 6879590 h 6879590"/>
              <a:gd name="connsiteX3" fmla="*/ 1391920 w 3546185"/>
              <a:gd name="connsiteY3" fmla="*/ 6868160 h 6879590"/>
              <a:gd name="connsiteX4" fmla="*/ 0 w 3546185"/>
              <a:gd name="connsiteY4" fmla="*/ 0 h 6879590"/>
              <a:gd name="connsiteX0" fmla="*/ 0 w 3546185"/>
              <a:gd name="connsiteY0" fmla="*/ 0 h 6879626"/>
              <a:gd name="connsiteX1" fmla="*/ 3532358 w 3546185"/>
              <a:gd name="connsiteY1" fmla="*/ 0 h 6879626"/>
              <a:gd name="connsiteX2" fmla="*/ 3545058 w 3546185"/>
              <a:gd name="connsiteY2" fmla="*/ 6879590 h 6879626"/>
              <a:gd name="connsiteX3" fmla="*/ 1391920 w 3546185"/>
              <a:gd name="connsiteY3" fmla="*/ 6879626 h 6879626"/>
              <a:gd name="connsiteX4" fmla="*/ 0 w 354618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3545058 w 5824145"/>
              <a:gd name="connsiteY2" fmla="*/ 6879590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813696 w 5824145"/>
              <a:gd name="connsiteY2" fmla="*/ 686797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697949 w 5824145"/>
              <a:gd name="connsiteY2" fmla="*/ 5985533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778972 w 5824145"/>
              <a:gd name="connsiteY2" fmla="*/ 625258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7104"/>
              <a:gd name="connsiteY0" fmla="*/ 0 h 6879626"/>
              <a:gd name="connsiteX1" fmla="*/ 5824145 w 5827104"/>
              <a:gd name="connsiteY1" fmla="*/ 0 h 6879626"/>
              <a:gd name="connsiteX2" fmla="*/ 5825271 w 5827104"/>
              <a:gd name="connsiteY2" fmla="*/ 6217755 h 6879626"/>
              <a:gd name="connsiteX3" fmla="*/ 1391920 w 5827104"/>
              <a:gd name="connsiteY3" fmla="*/ 6879626 h 6879626"/>
              <a:gd name="connsiteX4" fmla="*/ 0 w 5827104"/>
              <a:gd name="connsiteY4" fmla="*/ 0 h 6879626"/>
              <a:gd name="connsiteX0" fmla="*/ 0 w 5827104"/>
              <a:gd name="connsiteY0" fmla="*/ 0 h 6217755"/>
              <a:gd name="connsiteX1" fmla="*/ 5824145 w 5827104"/>
              <a:gd name="connsiteY1" fmla="*/ 0 h 6217755"/>
              <a:gd name="connsiteX2" fmla="*/ 5825271 w 5827104"/>
              <a:gd name="connsiteY2" fmla="*/ 6217755 h 6217755"/>
              <a:gd name="connsiteX3" fmla="*/ 1249680 w 5827104"/>
              <a:gd name="connsiteY3" fmla="*/ 6217147 h 6217755"/>
              <a:gd name="connsiteX4" fmla="*/ 0 w 5827104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043883 h 6217755"/>
              <a:gd name="connsiteX4" fmla="*/ 0 w 5825271"/>
              <a:gd name="connsiteY4" fmla="*/ 0 h 6217755"/>
              <a:gd name="connsiteX0" fmla="*/ 0 w 5825271"/>
              <a:gd name="connsiteY0" fmla="*/ 0 h 6237531"/>
              <a:gd name="connsiteX1" fmla="*/ 5824145 w 5825271"/>
              <a:gd name="connsiteY1" fmla="*/ 0 h 6237531"/>
              <a:gd name="connsiteX2" fmla="*/ 5825271 w 5825271"/>
              <a:gd name="connsiteY2" fmla="*/ 6217755 h 6237531"/>
              <a:gd name="connsiteX3" fmla="*/ 1259840 w 5825271"/>
              <a:gd name="connsiteY3" fmla="*/ 6237531 h 6237531"/>
              <a:gd name="connsiteX4" fmla="*/ 0 w 5825271"/>
              <a:gd name="connsiteY4" fmla="*/ 0 h 6237531"/>
              <a:gd name="connsiteX0" fmla="*/ 0 w 5825271"/>
              <a:gd name="connsiteY0" fmla="*/ 0 h 6227339"/>
              <a:gd name="connsiteX1" fmla="*/ 5824145 w 5825271"/>
              <a:gd name="connsiteY1" fmla="*/ 0 h 6227339"/>
              <a:gd name="connsiteX2" fmla="*/ 5825271 w 5825271"/>
              <a:gd name="connsiteY2" fmla="*/ 6217755 h 6227339"/>
              <a:gd name="connsiteX3" fmla="*/ 1234440 w 5825271"/>
              <a:gd name="connsiteY3" fmla="*/ 6227339 h 6227339"/>
              <a:gd name="connsiteX4" fmla="*/ 0 w 5825271"/>
              <a:gd name="connsiteY4" fmla="*/ 0 h 6227339"/>
              <a:gd name="connsiteX0" fmla="*/ 0 w 5830351"/>
              <a:gd name="connsiteY0" fmla="*/ 0 h 6238139"/>
              <a:gd name="connsiteX1" fmla="*/ 5824145 w 5830351"/>
              <a:gd name="connsiteY1" fmla="*/ 0 h 6238139"/>
              <a:gd name="connsiteX2" fmla="*/ 5830351 w 5830351"/>
              <a:gd name="connsiteY2" fmla="*/ 6238139 h 6238139"/>
              <a:gd name="connsiteX3" fmla="*/ 1234440 w 5830351"/>
              <a:gd name="connsiteY3" fmla="*/ 6227339 h 6238139"/>
              <a:gd name="connsiteX4" fmla="*/ 0 w 5830351"/>
              <a:gd name="connsiteY4" fmla="*/ 0 h 6238139"/>
              <a:gd name="connsiteX0" fmla="*/ 0 w 5830351"/>
              <a:gd name="connsiteY0" fmla="*/ 0 h 6239569"/>
              <a:gd name="connsiteX1" fmla="*/ 5824145 w 5830351"/>
              <a:gd name="connsiteY1" fmla="*/ 0 h 6239569"/>
              <a:gd name="connsiteX2" fmla="*/ 5830351 w 5830351"/>
              <a:gd name="connsiteY2" fmla="*/ 6238139 h 6239569"/>
              <a:gd name="connsiteX3" fmla="*/ 1234440 w 5830351"/>
              <a:gd name="connsiteY3" fmla="*/ 6239569 h 6239569"/>
              <a:gd name="connsiteX4" fmla="*/ 0 w 5830351"/>
              <a:gd name="connsiteY4" fmla="*/ 0 h 623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351" h="6239569">
                <a:moveTo>
                  <a:pt x="0" y="0"/>
                </a:moveTo>
                <a:lnTo>
                  <a:pt x="5824145" y="0"/>
                </a:lnTo>
                <a:cubicBezTo>
                  <a:pt x="5817372" y="2283883"/>
                  <a:pt x="5829788" y="3129261"/>
                  <a:pt x="5830351" y="6238139"/>
                </a:cubicBezTo>
                <a:lnTo>
                  <a:pt x="1234440" y="623956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8000"/>
            </a:schemeClr>
          </a:solidFill>
        </p:spPr>
        <p:txBody>
          <a:bodyPr wrap="square" bIns="1188000"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  <a:br>
              <a:rPr lang="en-GB" dirty="0"/>
            </a:br>
            <a:r>
              <a:rPr lang="en-GB" dirty="0"/>
              <a:t>(overlay optional)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315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5C0341-B842-5CF8-18BA-4522C4D09F54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7290" y="6450151"/>
            <a:ext cx="1240204" cy="23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73ACE08-FF9B-6D8B-BECB-DB71494B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839" y="1188720"/>
            <a:ext cx="4265641" cy="1879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DE1972F-365D-1436-F7B0-A9ACB2832E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54878" y="711613"/>
            <a:ext cx="5541626" cy="5505117"/>
          </a:xfrm>
          <a:custGeom>
            <a:avLst/>
            <a:gdLst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32358 w 3532358"/>
              <a:gd name="connsiteY2" fmla="*/ 6858000 h 6868160"/>
              <a:gd name="connsiteX3" fmla="*/ 1391920 w 3532358"/>
              <a:gd name="connsiteY3" fmla="*/ 6868160 h 6868160"/>
              <a:gd name="connsiteX0" fmla="*/ 0 w 3532358"/>
              <a:gd name="connsiteY0" fmla="*/ 0 h 6877050"/>
              <a:gd name="connsiteX1" fmla="*/ 3532358 w 3532358"/>
              <a:gd name="connsiteY1" fmla="*/ 0 h 6877050"/>
              <a:gd name="connsiteX2" fmla="*/ 3532358 w 3532358"/>
              <a:gd name="connsiteY2" fmla="*/ 6877050 h 6877050"/>
              <a:gd name="connsiteX3" fmla="*/ 1391920 w 3532358"/>
              <a:gd name="connsiteY3" fmla="*/ 6868160 h 6877050"/>
              <a:gd name="connsiteX4" fmla="*/ 0 w 3532358"/>
              <a:gd name="connsiteY4" fmla="*/ 0 h 6877050"/>
              <a:gd name="connsiteX0" fmla="*/ 0 w 3532358"/>
              <a:gd name="connsiteY0" fmla="*/ 0 h 6868160"/>
              <a:gd name="connsiteX1" fmla="*/ 3532358 w 3532358"/>
              <a:gd name="connsiteY1" fmla="*/ 0 h 6868160"/>
              <a:gd name="connsiteX2" fmla="*/ 3512038 w 3532358"/>
              <a:gd name="connsiteY2" fmla="*/ 6851650 h 6868160"/>
              <a:gd name="connsiteX3" fmla="*/ 1391920 w 3532358"/>
              <a:gd name="connsiteY3" fmla="*/ 6868160 h 6868160"/>
              <a:gd name="connsiteX4" fmla="*/ 0 w 3532358"/>
              <a:gd name="connsiteY4" fmla="*/ 0 h 6868160"/>
              <a:gd name="connsiteX0" fmla="*/ 0 w 3538946"/>
              <a:gd name="connsiteY0" fmla="*/ 0 h 6868160"/>
              <a:gd name="connsiteX1" fmla="*/ 3532358 w 3538946"/>
              <a:gd name="connsiteY1" fmla="*/ 0 h 6868160"/>
              <a:gd name="connsiteX2" fmla="*/ 3537438 w 3538946"/>
              <a:gd name="connsiteY2" fmla="*/ 6856730 h 6868160"/>
              <a:gd name="connsiteX3" fmla="*/ 1391920 w 3538946"/>
              <a:gd name="connsiteY3" fmla="*/ 6868160 h 6868160"/>
              <a:gd name="connsiteX4" fmla="*/ 0 w 3538946"/>
              <a:gd name="connsiteY4" fmla="*/ 0 h 6868160"/>
              <a:gd name="connsiteX0" fmla="*/ 0 w 3546185"/>
              <a:gd name="connsiteY0" fmla="*/ 0 h 6879590"/>
              <a:gd name="connsiteX1" fmla="*/ 3532358 w 3546185"/>
              <a:gd name="connsiteY1" fmla="*/ 0 h 6879590"/>
              <a:gd name="connsiteX2" fmla="*/ 3545058 w 3546185"/>
              <a:gd name="connsiteY2" fmla="*/ 6879590 h 6879590"/>
              <a:gd name="connsiteX3" fmla="*/ 1391920 w 3546185"/>
              <a:gd name="connsiteY3" fmla="*/ 6868160 h 6879590"/>
              <a:gd name="connsiteX4" fmla="*/ 0 w 3546185"/>
              <a:gd name="connsiteY4" fmla="*/ 0 h 6879590"/>
              <a:gd name="connsiteX0" fmla="*/ 0 w 3546185"/>
              <a:gd name="connsiteY0" fmla="*/ 0 h 6879626"/>
              <a:gd name="connsiteX1" fmla="*/ 3532358 w 3546185"/>
              <a:gd name="connsiteY1" fmla="*/ 0 h 6879626"/>
              <a:gd name="connsiteX2" fmla="*/ 3545058 w 3546185"/>
              <a:gd name="connsiteY2" fmla="*/ 6879590 h 6879626"/>
              <a:gd name="connsiteX3" fmla="*/ 1391920 w 3546185"/>
              <a:gd name="connsiteY3" fmla="*/ 6879626 h 6879626"/>
              <a:gd name="connsiteX4" fmla="*/ 0 w 354618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3545058 w 5824145"/>
              <a:gd name="connsiteY2" fmla="*/ 6879590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813696 w 5824145"/>
              <a:gd name="connsiteY2" fmla="*/ 686797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697949 w 5824145"/>
              <a:gd name="connsiteY2" fmla="*/ 5985533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4145"/>
              <a:gd name="connsiteY0" fmla="*/ 0 h 6879626"/>
              <a:gd name="connsiteX1" fmla="*/ 5824145 w 5824145"/>
              <a:gd name="connsiteY1" fmla="*/ 0 h 6879626"/>
              <a:gd name="connsiteX2" fmla="*/ 5778972 w 5824145"/>
              <a:gd name="connsiteY2" fmla="*/ 6252588 h 6879626"/>
              <a:gd name="connsiteX3" fmla="*/ 1391920 w 5824145"/>
              <a:gd name="connsiteY3" fmla="*/ 6879626 h 6879626"/>
              <a:gd name="connsiteX4" fmla="*/ 0 w 5824145"/>
              <a:gd name="connsiteY4" fmla="*/ 0 h 6879626"/>
              <a:gd name="connsiteX0" fmla="*/ 0 w 5827104"/>
              <a:gd name="connsiteY0" fmla="*/ 0 h 6879626"/>
              <a:gd name="connsiteX1" fmla="*/ 5824145 w 5827104"/>
              <a:gd name="connsiteY1" fmla="*/ 0 h 6879626"/>
              <a:gd name="connsiteX2" fmla="*/ 5825271 w 5827104"/>
              <a:gd name="connsiteY2" fmla="*/ 6217755 h 6879626"/>
              <a:gd name="connsiteX3" fmla="*/ 1391920 w 5827104"/>
              <a:gd name="connsiteY3" fmla="*/ 6879626 h 6879626"/>
              <a:gd name="connsiteX4" fmla="*/ 0 w 5827104"/>
              <a:gd name="connsiteY4" fmla="*/ 0 h 6879626"/>
              <a:gd name="connsiteX0" fmla="*/ 0 w 5827104"/>
              <a:gd name="connsiteY0" fmla="*/ 0 h 6217755"/>
              <a:gd name="connsiteX1" fmla="*/ 5824145 w 5827104"/>
              <a:gd name="connsiteY1" fmla="*/ 0 h 6217755"/>
              <a:gd name="connsiteX2" fmla="*/ 5825271 w 5827104"/>
              <a:gd name="connsiteY2" fmla="*/ 6217755 h 6217755"/>
              <a:gd name="connsiteX3" fmla="*/ 1249680 w 5827104"/>
              <a:gd name="connsiteY3" fmla="*/ 6217147 h 6217755"/>
              <a:gd name="connsiteX4" fmla="*/ 0 w 5827104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217147 h 6217755"/>
              <a:gd name="connsiteX4" fmla="*/ 0 w 5825271"/>
              <a:gd name="connsiteY4" fmla="*/ 0 h 6217755"/>
              <a:gd name="connsiteX0" fmla="*/ 0 w 5825271"/>
              <a:gd name="connsiteY0" fmla="*/ 0 h 6217755"/>
              <a:gd name="connsiteX1" fmla="*/ 5824145 w 5825271"/>
              <a:gd name="connsiteY1" fmla="*/ 0 h 6217755"/>
              <a:gd name="connsiteX2" fmla="*/ 5825271 w 5825271"/>
              <a:gd name="connsiteY2" fmla="*/ 6217755 h 6217755"/>
              <a:gd name="connsiteX3" fmla="*/ 1249680 w 5825271"/>
              <a:gd name="connsiteY3" fmla="*/ 6043883 h 6217755"/>
              <a:gd name="connsiteX4" fmla="*/ 0 w 5825271"/>
              <a:gd name="connsiteY4" fmla="*/ 0 h 6217755"/>
              <a:gd name="connsiteX0" fmla="*/ 0 w 5825271"/>
              <a:gd name="connsiteY0" fmla="*/ 0 h 6237531"/>
              <a:gd name="connsiteX1" fmla="*/ 5824145 w 5825271"/>
              <a:gd name="connsiteY1" fmla="*/ 0 h 6237531"/>
              <a:gd name="connsiteX2" fmla="*/ 5825271 w 5825271"/>
              <a:gd name="connsiteY2" fmla="*/ 6217755 h 6237531"/>
              <a:gd name="connsiteX3" fmla="*/ 1259840 w 5825271"/>
              <a:gd name="connsiteY3" fmla="*/ 6237531 h 6237531"/>
              <a:gd name="connsiteX4" fmla="*/ 0 w 5825271"/>
              <a:gd name="connsiteY4" fmla="*/ 0 h 6237531"/>
              <a:gd name="connsiteX0" fmla="*/ 0 w 5825271"/>
              <a:gd name="connsiteY0" fmla="*/ 0 h 6227339"/>
              <a:gd name="connsiteX1" fmla="*/ 5824145 w 5825271"/>
              <a:gd name="connsiteY1" fmla="*/ 0 h 6227339"/>
              <a:gd name="connsiteX2" fmla="*/ 5825271 w 5825271"/>
              <a:gd name="connsiteY2" fmla="*/ 6217755 h 6227339"/>
              <a:gd name="connsiteX3" fmla="*/ 1234440 w 5825271"/>
              <a:gd name="connsiteY3" fmla="*/ 6227339 h 6227339"/>
              <a:gd name="connsiteX4" fmla="*/ 0 w 5825271"/>
              <a:gd name="connsiteY4" fmla="*/ 0 h 6227339"/>
              <a:gd name="connsiteX0" fmla="*/ 0 w 5830351"/>
              <a:gd name="connsiteY0" fmla="*/ 0 h 6238139"/>
              <a:gd name="connsiteX1" fmla="*/ 5824145 w 5830351"/>
              <a:gd name="connsiteY1" fmla="*/ 0 h 6238139"/>
              <a:gd name="connsiteX2" fmla="*/ 5830351 w 5830351"/>
              <a:gd name="connsiteY2" fmla="*/ 6238139 h 6238139"/>
              <a:gd name="connsiteX3" fmla="*/ 1234440 w 5830351"/>
              <a:gd name="connsiteY3" fmla="*/ 6227339 h 6238139"/>
              <a:gd name="connsiteX4" fmla="*/ 0 w 5830351"/>
              <a:gd name="connsiteY4" fmla="*/ 0 h 6238139"/>
              <a:gd name="connsiteX0" fmla="*/ 0 w 5830351"/>
              <a:gd name="connsiteY0" fmla="*/ 0 h 6239569"/>
              <a:gd name="connsiteX1" fmla="*/ 5824145 w 5830351"/>
              <a:gd name="connsiteY1" fmla="*/ 0 h 6239569"/>
              <a:gd name="connsiteX2" fmla="*/ 5830351 w 5830351"/>
              <a:gd name="connsiteY2" fmla="*/ 6238139 h 6239569"/>
              <a:gd name="connsiteX3" fmla="*/ 1234440 w 5830351"/>
              <a:gd name="connsiteY3" fmla="*/ 6239569 h 6239569"/>
              <a:gd name="connsiteX4" fmla="*/ 0 w 5830351"/>
              <a:gd name="connsiteY4" fmla="*/ 0 h 6239569"/>
              <a:gd name="connsiteX0" fmla="*/ 0 w 7225163"/>
              <a:gd name="connsiteY0" fmla="*/ 440488 h 6239569"/>
              <a:gd name="connsiteX1" fmla="*/ 7218957 w 7225163"/>
              <a:gd name="connsiteY1" fmla="*/ 0 h 6239569"/>
              <a:gd name="connsiteX2" fmla="*/ 7225163 w 7225163"/>
              <a:gd name="connsiteY2" fmla="*/ 6238139 h 6239569"/>
              <a:gd name="connsiteX3" fmla="*/ 2629252 w 7225163"/>
              <a:gd name="connsiteY3" fmla="*/ 6239569 h 6239569"/>
              <a:gd name="connsiteX4" fmla="*/ 0 w 7225163"/>
              <a:gd name="connsiteY4" fmla="*/ 440488 h 6239569"/>
              <a:gd name="connsiteX0" fmla="*/ 0 w 7225163"/>
              <a:gd name="connsiteY0" fmla="*/ 440488 h 6252917"/>
              <a:gd name="connsiteX1" fmla="*/ 7218957 w 7225163"/>
              <a:gd name="connsiteY1" fmla="*/ 0 h 6252917"/>
              <a:gd name="connsiteX2" fmla="*/ 7225163 w 7225163"/>
              <a:gd name="connsiteY2" fmla="*/ 6238139 h 6252917"/>
              <a:gd name="connsiteX3" fmla="*/ 1300860 w 7225163"/>
              <a:gd name="connsiteY3" fmla="*/ 6252917 h 6252917"/>
              <a:gd name="connsiteX4" fmla="*/ 0 w 7225163"/>
              <a:gd name="connsiteY4" fmla="*/ 440488 h 6252917"/>
              <a:gd name="connsiteX0" fmla="*/ 0 w 7245526"/>
              <a:gd name="connsiteY0" fmla="*/ 1401553 h 7213982"/>
              <a:gd name="connsiteX1" fmla="*/ 7245526 w 7245526"/>
              <a:gd name="connsiteY1" fmla="*/ 0 h 7213982"/>
              <a:gd name="connsiteX2" fmla="*/ 7225163 w 7245526"/>
              <a:gd name="connsiteY2" fmla="*/ 7199204 h 7213982"/>
              <a:gd name="connsiteX3" fmla="*/ 1300860 w 7245526"/>
              <a:gd name="connsiteY3" fmla="*/ 7213982 h 7213982"/>
              <a:gd name="connsiteX4" fmla="*/ 0 w 7245526"/>
              <a:gd name="connsiteY4" fmla="*/ 1401553 h 7213982"/>
              <a:gd name="connsiteX0" fmla="*/ 0 w 7245526"/>
              <a:gd name="connsiteY0" fmla="*/ 1401553 h 7232575"/>
              <a:gd name="connsiteX1" fmla="*/ 7245526 w 7245526"/>
              <a:gd name="connsiteY1" fmla="*/ 0 h 7232575"/>
              <a:gd name="connsiteX2" fmla="*/ 7238447 w 7245526"/>
              <a:gd name="connsiteY2" fmla="*/ 7232575 h 7232575"/>
              <a:gd name="connsiteX3" fmla="*/ 1300860 w 7245526"/>
              <a:gd name="connsiteY3" fmla="*/ 7213982 h 7232575"/>
              <a:gd name="connsiteX4" fmla="*/ 0 w 7245526"/>
              <a:gd name="connsiteY4" fmla="*/ 1401553 h 7232575"/>
              <a:gd name="connsiteX0" fmla="*/ 0 w 7245526"/>
              <a:gd name="connsiteY0" fmla="*/ 1401553 h 7232575"/>
              <a:gd name="connsiteX1" fmla="*/ 7245526 w 7245526"/>
              <a:gd name="connsiteY1" fmla="*/ 0 h 7232575"/>
              <a:gd name="connsiteX2" fmla="*/ 7238447 w 7245526"/>
              <a:gd name="connsiteY2" fmla="*/ 7232575 h 7232575"/>
              <a:gd name="connsiteX3" fmla="*/ 1307502 w 7245526"/>
              <a:gd name="connsiteY3" fmla="*/ 7220656 h 7232575"/>
              <a:gd name="connsiteX4" fmla="*/ 0 w 7245526"/>
              <a:gd name="connsiteY4" fmla="*/ 1401553 h 7232575"/>
              <a:gd name="connsiteX0" fmla="*/ 0 w 7245526"/>
              <a:gd name="connsiteY0" fmla="*/ 1401553 h 7232575"/>
              <a:gd name="connsiteX1" fmla="*/ 7245526 w 7245526"/>
              <a:gd name="connsiteY1" fmla="*/ 0 h 7232575"/>
              <a:gd name="connsiteX2" fmla="*/ 7238447 w 7245526"/>
              <a:gd name="connsiteY2" fmla="*/ 7232575 h 7232575"/>
              <a:gd name="connsiteX3" fmla="*/ 1320786 w 7245526"/>
              <a:gd name="connsiteY3" fmla="*/ 7230667 h 7232575"/>
              <a:gd name="connsiteX4" fmla="*/ 0 w 7245526"/>
              <a:gd name="connsiteY4" fmla="*/ 1401553 h 723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5526" h="7232575">
                <a:moveTo>
                  <a:pt x="0" y="1401553"/>
                </a:moveTo>
                <a:lnTo>
                  <a:pt x="7245526" y="0"/>
                </a:lnTo>
                <a:cubicBezTo>
                  <a:pt x="7238753" y="2283883"/>
                  <a:pt x="7237884" y="4123697"/>
                  <a:pt x="7238447" y="7232575"/>
                </a:cubicBezTo>
                <a:lnTo>
                  <a:pt x="1320786" y="7230667"/>
                </a:lnTo>
                <a:lnTo>
                  <a:pt x="0" y="1401553"/>
                </a:lnTo>
                <a:close/>
              </a:path>
            </a:pathLst>
          </a:custGeom>
          <a:solidFill>
            <a:schemeClr val="bg2">
              <a:alpha val="58000"/>
            </a:schemeClr>
          </a:solidFill>
        </p:spPr>
        <p:txBody>
          <a:bodyPr wrap="square" bIns="1188000"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  <a:br>
              <a:rPr lang="en-GB" dirty="0"/>
            </a:br>
            <a:r>
              <a:rPr lang="en-GB" dirty="0"/>
              <a:t>(overlay optional)</a:t>
            </a:r>
            <a:br>
              <a:rPr lang="en-GB" dirty="0"/>
            </a:b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A3C08CE-0805-EC6A-439A-2F4CFE50E2C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571" y="3328190"/>
            <a:ext cx="1347469" cy="4614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(x mins)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1A0828F-1F2C-3202-2434-BEED7ABD2D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054" y="4497525"/>
            <a:ext cx="2172386" cy="551996"/>
          </a:xfrm>
          <a:prstGeom prst="rect">
            <a:avLst/>
          </a:prstGeom>
          <a:solidFill>
            <a:schemeClr val="accent2"/>
          </a:solidFill>
        </p:spPr>
        <p:txBody>
          <a:bodyPr bIns="0" anchor="ctr"/>
          <a:lstStyle>
            <a:lvl1pPr marL="0" indent="0" algn="ctr">
              <a:buSzPct val="90000"/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288000" indent="-288000">
              <a:buSzPct val="90000"/>
              <a:buFontTx/>
              <a:buNone/>
              <a:defRPr sz="2100"/>
            </a:lvl2pPr>
            <a:lvl3pPr marL="1143000" indent="-228600">
              <a:buFontTx/>
              <a:buBlip>
                <a:blip r:embed="rId4"/>
              </a:buBlip>
              <a:defRPr sz="1400"/>
            </a:lvl3pPr>
            <a:lvl4pPr marL="1600200" indent="-228600">
              <a:buFontTx/>
              <a:buBlip>
                <a:blip r:embed="rId4"/>
              </a:buBlip>
              <a:defRPr sz="1200"/>
            </a:lvl4pPr>
            <a:lvl5pPr marL="2057400" indent="-228600">
              <a:buFontTx/>
              <a:buBlip>
                <a:blip r:embed="rId4"/>
              </a:buBlip>
              <a:defRPr sz="1200"/>
            </a:lvl5pPr>
          </a:lstStyle>
          <a:p>
            <a:pPr lvl="0"/>
            <a:r>
              <a:rPr lang="en-US" dirty="0"/>
              <a:t>Button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BEE954-3EC5-898A-CFB7-3BD4BB90E56F}"/>
              </a:ext>
            </a:extLst>
          </p:cNvPr>
          <p:cNvGrpSpPr/>
          <p:nvPr userDrawn="1"/>
        </p:nvGrpSpPr>
        <p:grpSpPr>
          <a:xfrm rot="16200000">
            <a:off x="10886373" y="-444080"/>
            <a:ext cx="437074" cy="2219325"/>
            <a:chOff x="7141845" y="4638675"/>
            <a:chExt cx="437074" cy="221932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2B76DAE-39AB-38C9-0BE2-C3EBC2FB8CF9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7275195" y="5276850"/>
              <a:ext cx="303724" cy="1581150"/>
            </a:xfrm>
            <a:prstGeom prst="line">
              <a:avLst/>
            </a:prstGeom>
            <a:ln w="635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2385CEA-722F-5B7D-B79A-D027EE457717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7141845" y="4638675"/>
              <a:ext cx="76846" cy="400050"/>
            </a:xfrm>
            <a:prstGeom prst="line">
              <a:avLst/>
            </a:prstGeom>
            <a:ln w="635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364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59D42-76EB-58BA-B33C-8062F57A81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1FDDD3E-2545-8921-36B7-83F435E5EC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948" y="2699642"/>
            <a:ext cx="7886932" cy="1488102"/>
          </a:xfrm>
          <a:prstGeom prst="rect">
            <a:avLst/>
          </a:prstGeom>
        </p:spPr>
      </p:pic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13534ACF-D7B5-3520-FA17-C4F151A0B6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0120" y="5232400"/>
            <a:ext cx="2498400" cy="9133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logo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F820252-EDA3-87F3-B8E9-22905C8A96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6965" y="213360"/>
            <a:ext cx="2315196" cy="486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9D60F15-1AB6-BBD8-A4B7-741D3F872D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7873932" y="-808525"/>
            <a:ext cx="1471149" cy="308819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9C6D70C-C8A0-9E66-D242-0A2058CF21AA}"/>
              </a:ext>
            </a:extLst>
          </p:cNvPr>
          <p:cNvGrpSpPr/>
          <p:nvPr userDrawn="1"/>
        </p:nvGrpSpPr>
        <p:grpSpPr>
          <a:xfrm>
            <a:off x="9683798" y="137160"/>
            <a:ext cx="5180503" cy="5019040"/>
            <a:chOff x="9683798" y="137160"/>
            <a:chExt cx="5180503" cy="50190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A699497-DF20-F9E8-39B1-AD4F18C129E2}"/>
                </a:ext>
              </a:extLst>
            </p:cNvPr>
            <p:cNvSpPr/>
            <p:nvPr userDrawn="1"/>
          </p:nvSpPr>
          <p:spPr>
            <a:xfrm>
              <a:off x="9683798" y="137160"/>
              <a:ext cx="2509520" cy="5019040"/>
            </a:xfrm>
            <a:custGeom>
              <a:avLst/>
              <a:gdLst>
                <a:gd name="connsiteX0" fmla="*/ 0 w 5019040"/>
                <a:gd name="connsiteY0" fmla="*/ 2509520 h 5019040"/>
                <a:gd name="connsiteX1" fmla="*/ 2509520 w 5019040"/>
                <a:gd name="connsiteY1" fmla="*/ 0 h 5019040"/>
                <a:gd name="connsiteX2" fmla="*/ 5019040 w 5019040"/>
                <a:gd name="connsiteY2" fmla="*/ 2509520 h 5019040"/>
                <a:gd name="connsiteX3" fmla="*/ 2509520 w 5019040"/>
                <a:gd name="connsiteY3" fmla="*/ 5019040 h 5019040"/>
                <a:gd name="connsiteX4" fmla="*/ 0 w 5019040"/>
                <a:gd name="connsiteY4" fmla="*/ 2509520 h 5019040"/>
                <a:gd name="connsiteX0" fmla="*/ 5019040 w 5110480"/>
                <a:gd name="connsiteY0" fmla="*/ 2509520 h 5019040"/>
                <a:gd name="connsiteX1" fmla="*/ 2509520 w 5110480"/>
                <a:gd name="connsiteY1" fmla="*/ 5019040 h 5019040"/>
                <a:gd name="connsiteX2" fmla="*/ 0 w 5110480"/>
                <a:gd name="connsiteY2" fmla="*/ 2509520 h 5019040"/>
                <a:gd name="connsiteX3" fmla="*/ 2509520 w 5110480"/>
                <a:gd name="connsiteY3" fmla="*/ 0 h 5019040"/>
                <a:gd name="connsiteX4" fmla="*/ 5110480 w 5110480"/>
                <a:gd name="connsiteY4" fmla="*/ 2600960 h 5019040"/>
                <a:gd name="connsiteX0" fmla="*/ 5019040 w 5019040"/>
                <a:gd name="connsiteY0" fmla="*/ 2509520 h 5019040"/>
                <a:gd name="connsiteX1" fmla="*/ 2509520 w 5019040"/>
                <a:gd name="connsiteY1" fmla="*/ 5019040 h 5019040"/>
                <a:gd name="connsiteX2" fmla="*/ 0 w 5019040"/>
                <a:gd name="connsiteY2" fmla="*/ 2509520 h 5019040"/>
                <a:gd name="connsiteX3" fmla="*/ 2509520 w 5019040"/>
                <a:gd name="connsiteY3" fmla="*/ 0 h 5019040"/>
                <a:gd name="connsiteX0" fmla="*/ 2509520 w 2509520"/>
                <a:gd name="connsiteY0" fmla="*/ 5019040 h 5019040"/>
                <a:gd name="connsiteX1" fmla="*/ 0 w 2509520"/>
                <a:gd name="connsiteY1" fmla="*/ 2509520 h 5019040"/>
                <a:gd name="connsiteX2" fmla="*/ 2509520 w 2509520"/>
                <a:gd name="connsiteY2" fmla="*/ 0 h 50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9520" h="5019040">
                  <a:moveTo>
                    <a:pt x="2509520" y="5019040"/>
                  </a:moveTo>
                  <a:cubicBezTo>
                    <a:pt x="1123550" y="5019040"/>
                    <a:pt x="0" y="3895490"/>
                    <a:pt x="0" y="2509520"/>
                  </a:cubicBezTo>
                  <a:cubicBezTo>
                    <a:pt x="0" y="1123550"/>
                    <a:pt x="1123550" y="0"/>
                    <a:pt x="250952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0196F658-BE7C-DD3B-B1DA-3A34B868D0AD}"/>
                </a:ext>
              </a:extLst>
            </p:cNvPr>
            <p:cNvSpPr/>
            <p:nvPr userDrawn="1"/>
          </p:nvSpPr>
          <p:spPr>
            <a:xfrm rot="10800000">
              <a:off x="12354781" y="137160"/>
              <a:ext cx="2509520" cy="5019040"/>
            </a:xfrm>
            <a:custGeom>
              <a:avLst/>
              <a:gdLst>
                <a:gd name="connsiteX0" fmla="*/ 0 w 5019040"/>
                <a:gd name="connsiteY0" fmla="*/ 2509520 h 5019040"/>
                <a:gd name="connsiteX1" fmla="*/ 2509520 w 5019040"/>
                <a:gd name="connsiteY1" fmla="*/ 0 h 5019040"/>
                <a:gd name="connsiteX2" fmla="*/ 5019040 w 5019040"/>
                <a:gd name="connsiteY2" fmla="*/ 2509520 h 5019040"/>
                <a:gd name="connsiteX3" fmla="*/ 2509520 w 5019040"/>
                <a:gd name="connsiteY3" fmla="*/ 5019040 h 5019040"/>
                <a:gd name="connsiteX4" fmla="*/ 0 w 5019040"/>
                <a:gd name="connsiteY4" fmla="*/ 2509520 h 5019040"/>
                <a:gd name="connsiteX0" fmla="*/ 5019040 w 5110480"/>
                <a:gd name="connsiteY0" fmla="*/ 2509520 h 5019040"/>
                <a:gd name="connsiteX1" fmla="*/ 2509520 w 5110480"/>
                <a:gd name="connsiteY1" fmla="*/ 5019040 h 5019040"/>
                <a:gd name="connsiteX2" fmla="*/ 0 w 5110480"/>
                <a:gd name="connsiteY2" fmla="*/ 2509520 h 5019040"/>
                <a:gd name="connsiteX3" fmla="*/ 2509520 w 5110480"/>
                <a:gd name="connsiteY3" fmla="*/ 0 h 5019040"/>
                <a:gd name="connsiteX4" fmla="*/ 5110480 w 5110480"/>
                <a:gd name="connsiteY4" fmla="*/ 2600960 h 5019040"/>
                <a:gd name="connsiteX0" fmla="*/ 5019040 w 5019040"/>
                <a:gd name="connsiteY0" fmla="*/ 2509520 h 5019040"/>
                <a:gd name="connsiteX1" fmla="*/ 2509520 w 5019040"/>
                <a:gd name="connsiteY1" fmla="*/ 5019040 h 5019040"/>
                <a:gd name="connsiteX2" fmla="*/ 0 w 5019040"/>
                <a:gd name="connsiteY2" fmla="*/ 2509520 h 5019040"/>
                <a:gd name="connsiteX3" fmla="*/ 2509520 w 5019040"/>
                <a:gd name="connsiteY3" fmla="*/ 0 h 5019040"/>
                <a:gd name="connsiteX0" fmla="*/ 2509520 w 2509520"/>
                <a:gd name="connsiteY0" fmla="*/ 5019040 h 5019040"/>
                <a:gd name="connsiteX1" fmla="*/ 0 w 2509520"/>
                <a:gd name="connsiteY1" fmla="*/ 2509520 h 5019040"/>
                <a:gd name="connsiteX2" fmla="*/ 2509520 w 2509520"/>
                <a:gd name="connsiteY2" fmla="*/ 0 h 50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9520" h="5019040">
                  <a:moveTo>
                    <a:pt x="2509520" y="5019040"/>
                  </a:moveTo>
                  <a:cubicBezTo>
                    <a:pt x="1123550" y="5019040"/>
                    <a:pt x="0" y="3895490"/>
                    <a:pt x="0" y="2509520"/>
                  </a:cubicBezTo>
                  <a:cubicBezTo>
                    <a:pt x="0" y="1123550"/>
                    <a:pt x="1123550" y="0"/>
                    <a:pt x="2509520" y="0"/>
                  </a:cubicBezTo>
                </a:path>
              </a:pathLst>
            </a:custGeom>
            <a:solidFill>
              <a:schemeClr val="tx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F209FA23-CBBA-52AE-933E-6D5CCBE6E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6965" y="213360"/>
            <a:ext cx="2315196" cy="4860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F083796-FCE6-17C8-3B98-B2CC13FBC8A0}"/>
              </a:ext>
            </a:extLst>
          </p:cNvPr>
          <p:cNvGrpSpPr/>
          <p:nvPr userDrawn="1"/>
        </p:nvGrpSpPr>
        <p:grpSpPr>
          <a:xfrm rot="16200000">
            <a:off x="6684924" y="-1857288"/>
            <a:ext cx="3718721" cy="3602818"/>
            <a:chOff x="9683798" y="137160"/>
            <a:chExt cx="5180503" cy="5019040"/>
          </a:xfrm>
        </p:grpSpPr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CB322E75-56A2-BDF0-3851-39ECA9B528AC}"/>
                </a:ext>
              </a:extLst>
            </p:cNvPr>
            <p:cNvSpPr/>
            <p:nvPr userDrawn="1"/>
          </p:nvSpPr>
          <p:spPr>
            <a:xfrm>
              <a:off x="9683798" y="137160"/>
              <a:ext cx="2509520" cy="5019040"/>
            </a:xfrm>
            <a:custGeom>
              <a:avLst/>
              <a:gdLst>
                <a:gd name="connsiteX0" fmla="*/ 0 w 5019040"/>
                <a:gd name="connsiteY0" fmla="*/ 2509520 h 5019040"/>
                <a:gd name="connsiteX1" fmla="*/ 2509520 w 5019040"/>
                <a:gd name="connsiteY1" fmla="*/ 0 h 5019040"/>
                <a:gd name="connsiteX2" fmla="*/ 5019040 w 5019040"/>
                <a:gd name="connsiteY2" fmla="*/ 2509520 h 5019040"/>
                <a:gd name="connsiteX3" fmla="*/ 2509520 w 5019040"/>
                <a:gd name="connsiteY3" fmla="*/ 5019040 h 5019040"/>
                <a:gd name="connsiteX4" fmla="*/ 0 w 5019040"/>
                <a:gd name="connsiteY4" fmla="*/ 2509520 h 5019040"/>
                <a:gd name="connsiteX0" fmla="*/ 5019040 w 5110480"/>
                <a:gd name="connsiteY0" fmla="*/ 2509520 h 5019040"/>
                <a:gd name="connsiteX1" fmla="*/ 2509520 w 5110480"/>
                <a:gd name="connsiteY1" fmla="*/ 5019040 h 5019040"/>
                <a:gd name="connsiteX2" fmla="*/ 0 w 5110480"/>
                <a:gd name="connsiteY2" fmla="*/ 2509520 h 5019040"/>
                <a:gd name="connsiteX3" fmla="*/ 2509520 w 5110480"/>
                <a:gd name="connsiteY3" fmla="*/ 0 h 5019040"/>
                <a:gd name="connsiteX4" fmla="*/ 5110480 w 5110480"/>
                <a:gd name="connsiteY4" fmla="*/ 2600960 h 5019040"/>
                <a:gd name="connsiteX0" fmla="*/ 5019040 w 5019040"/>
                <a:gd name="connsiteY0" fmla="*/ 2509520 h 5019040"/>
                <a:gd name="connsiteX1" fmla="*/ 2509520 w 5019040"/>
                <a:gd name="connsiteY1" fmla="*/ 5019040 h 5019040"/>
                <a:gd name="connsiteX2" fmla="*/ 0 w 5019040"/>
                <a:gd name="connsiteY2" fmla="*/ 2509520 h 5019040"/>
                <a:gd name="connsiteX3" fmla="*/ 2509520 w 5019040"/>
                <a:gd name="connsiteY3" fmla="*/ 0 h 5019040"/>
                <a:gd name="connsiteX0" fmla="*/ 2509520 w 2509520"/>
                <a:gd name="connsiteY0" fmla="*/ 5019040 h 5019040"/>
                <a:gd name="connsiteX1" fmla="*/ 0 w 2509520"/>
                <a:gd name="connsiteY1" fmla="*/ 2509520 h 5019040"/>
                <a:gd name="connsiteX2" fmla="*/ 2509520 w 2509520"/>
                <a:gd name="connsiteY2" fmla="*/ 0 h 50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9520" h="5019040">
                  <a:moveTo>
                    <a:pt x="2509520" y="5019040"/>
                  </a:moveTo>
                  <a:cubicBezTo>
                    <a:pt x="1123550" y="5019040"/>
                    <a:pt x="0" y="3895490"/>
                    <a:pt x="0" y="2509520"/>
                  </a:cubicBezTo>
                  <a:cubicBezTo>
                    <a:pt x="0" y="1123550"/>
                    <a:pt x="1123550" y="0"/>
                    <a:pt x="250952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8BA0B170-0D2F-0ECF-86D2-F1EE362C260A}"/>
                </a:ext>
              </a:extLst>
            </p:cNvPr>
            <p:cNvSpPr/>
            <p:nvPr userDrawn="1"/>
          </p:nvSpPr>
          <p:spPr>
            <a:xfrm rot="10800000">
              <a:off x="12354781" y="137160"/>
              <a:ext cx="2509520" cy="5019040"/>
            </a:xfrm>
            <a:custGeom>
              <a:avLst/>
              <a:gdLst>
                <a:gd name="connsiteX0" fmla="*/ 0 w 5019040"/>
                <a:gd name="connsiteY0" fmla="*/ 2509520 h 5019040"/>
                <a:gd name="connsiteX1" fmla="*/ 2509520 w 5019040"/>
                <a:gd name="connsiteY1" fmla="*/ 0 h 5019040"/>
                <a:gd name="connsiteX2" fmla="*/ 5019040 w 5019040"/>
                <a:gd name="connsiteY2" fmla="*/ 2509520 h 5019040"/>
                <a:gd name="connsiteX3" fmla="*/ 2509520 w 5019040"/>
                <a:gd name="connsiteY3" fmla="*/ 5019040 h 5019040"/>
                <a:gd name="connsiteX4" fmla="*/ 0 w 5019040"/>
                <a:gd name="connsiteY4" fmla="*/ 2509520 h 5019040"/>
                <a:gd name="connsiteX0" fmla="*/ 5019040 w 5110480"/>
                <a:gd name="connsiteY0" fmla="*/ 2509520 h 5019040"/>
                <a:gd name="connsiteX1" fmla="*/ 2509520 w 5110480"/>
                <a:gd name="connsiteY1" fmla="*/ 5019040 h 5019040"/>
                <a:gd name="connsiteX2" fmla="*/ 0 w 5110480"/>
                <a:gd name="connsiteY2" fmla="*/ 2509520 h 5019040"/>
                <a:gd name="connsiteX3" fmla="*/ 2509520 w 5110480"/>
                <a:gd name="connsiteY3" fmla="*/ 0 h 5019040"/>
                <a:gd name="connsiteX4" fmla="*/ 5110480 w 5110480"/>
                <a:gd name="connsiteY4" fmla="*/ 2600960 h 5019040"/>
                <a:gd name="connsiteX0" fmla="*/ 5019040 w 5019040"/>
                <a:gd name="connsiteY0" fmla="*/ 2509520 h 5019040"/>
                <a:gd name="connsiteX1" fmla="*/ 2509520 w 5019040"/>
                <a:gd name="connsiteY1" fmla="*/ 5019040 h 5019040"/>
                <a:gd name="connsiteX2" fmla="*/ 0 w 5019040"/>
                <a:gd name="connsiteY2" fmla="*/ 2509520 h 5019040"/>
                <a:gd name="connsiteX3" fmla="*/ 2509520 w 5019040"/>
                <a:gd name="connsiteY3" fmla="*/ 0 h 5019040"/>
                <a:gd name="connsiteX0" fmla="*/ 2509520 w 2509520"/>
                <a:gd name="connsiteY0" fmla="*/ 5019040 h 5019040"/>
                <a:gd name="connsiteX1" fmla="*/ 0 w 2509520"/>
                <a:gd name="connsiteY1" fmla="*/ 2509520 h 5019040"/>
                <a:gd name="connsiteX2" fmla="*/ 2509520 w 2509520"/>
                <a:gd name="connsiteY2" fmla="*/ 0 h 50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9520" h="5019040">
                  <a:moveTo>
                    <a:pt x="2509520" y="5019040"/>
                  </a:moveTo>
                  <a:cubicBezTo>
                    <a:pt x="1123550" y="5019040"/>
                    <a:pt x="0" y="3895490"/>
                    <a:pt x="0" y="2509520"/>
                  </a:cubicBezTo>
                  <a:cubicBezTo>
                    <a:pt x="0" y="1123550"/>
                    <a:pt x="1123550" y="0"/>
                    <a:pt x="2509520" y="0"/>
                  </a:cubicBezTo>
                </a:path>
              </a:pathLst>
            </a:custGeom>
            <a:solidFill>
              <a:schemeClr val="tx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9529F36E-37E5-791F-C763-AC4B3E1A5A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7873932" y="-808525"/>
            <a:ext cx="1471149" cy="30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6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2300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accel="2300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59D42-76EB-58BA-B33C-8062F57A81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1FDDD3E-2545-8921-36B7-83F435E5EC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948" y="2699642"/>
            <a:ext cx="7886932" cy="1488102"/>
          </a:xfrm>
          <a:prstGeom prst="rect">
            <a:avLst/>
          </a:prstGeom>
        </p:spPr>
      </p:pic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13534ACF-D7B5-3520-FA17-C4F151A0B6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0120" y="5232400"/>
            <a:ext cx="2498400" cy="9133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logo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F820252-EDA3-87F3-B8E9-22905C8A96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6965" y="213360"/>
            <a:ext cx="2315196" cy="486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9D60F15-1AB6-BBD8-A4B7-741D3F872D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7873932" y="-808525"/>
            <a:ext cx="1471149" cy="308819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9C6D70C-C8A0-9E66-D242-0A2058CF21AA}"/>
              </a:ext>
            </a:extLst>
          </p:cNvPr>
          <p:cNvGrpSpPr/>
          <p:nvPr userDrawn="1"/>
        </p:nvGrpSpPr>
        <p:grpSpPr>
          <a:xfrm>
            <a:off x="9683798" y="137160"/>
            <a:ext cx="5180503" cy="5019040"/>
            <a:chOff x="9683798" y="137160"/>
            <a:chExt cx="5180503" cy="50190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A699497-DF20-F9E8-39B1-AD4F18C129E2}"/>
                </a:ext>
              </a:extLst>
            </p:cNvPr>
            <p:cNvSpPr/>
            <p:nvPr userDrawn="1"/>
          </p:nvSpPr>
          <p:spPr>
            <a:xfrm>
              <a:off x="9683798" y="137160"/>
              <a:ext cx="2509520" cy="5019040"/>
            </a:xfrm>
            <a:custGeom>
              <a:avLst/>
              <a:gdLst>
                <a:gd name="connsiteX0" fmla="*/ 0 w 5019040"/>
                <a:gd name="connsiteY0" fmla="*/ 2509520 h 5019040"/>
                <a:gd name="connsiteX1" fmla="*/ 2509520 w 5019040"/>
                <a:gd name="connsiteY1" fmla="*/ 0 h 5019040"/>
                <a:gd name="connsiteX2" fmla="*/ 5019040 w 5019040"/>
                <a:gd name="connsiteY2" fmla="*/ 2509520 h 5019040"/>
                <a:gd name="connsiteX3" fmla="*/ 2509520 w 5019040"/>
                <a:gd name="connsiteY3" fmla="*/ 5019040 h 5019040"/>
                <a:gd name="connsiteX4" fmla="*/ 0 w 5019040"/>
                <a:gd name="connsiteY4" fmla="*/ 2509520 h 5019040"/>
                <a:gd name="connsiteX0" fmla="*/ 5019040 w 5110480"/>
                <a:gd name="connsiteY0" fmla="*/ 2509520 h 5019040"/>
                <a:gd name="connsiteX1" fmla="*/ 2509520 w 5110480"/>
                <a:gd name="connsiteY1" fmla="*/ 5019040 h 5019040"/>
                <a:gd name="connsiteX2" fmla="*/ 0 w 5110480"/>
                <a:gd name="connsiteY2" fmla="*/ 2509520 h 5019040"/>
                <a:gd name="connsiteX3" fmla="*/ 2509520 w 5110480"/>
                <a:gd name="connsiteY3" fmla="*/ 0 h 5019040"/>
                <a:gd name="connsiteX4" fmla="*/ 5110480 w 5110480"/>
                <a:gd name="connsiteY4" fmla="*/ 2600960 h 5019040"/>
                <a:gd name="connsiteX0" fmla="*/ 5019040 w 5019040"/>
                <a:gd name="connsiteY0" fmla="*/ 2509520 h 5019040"/>
                <a:gd name="connsiteX1" fmla="*/ 2509520 w 5019040"/>
                <a:gd name="connsiteY1" fmla="*/ 5019040 h 5019040"/>
                <a:gd name="connsiteX2" fmla="*/ 0 w 5019040"/>
                <a:gd name="connsiteY2" fmla="*/ 2509520 h 5019040"/>
                <a:gd name="connsiteX3" fmla="*/ 2509520 w 5019040"/>
                <a:gd name="connsiteY3" fmla="*/ 0 h 5019040"/>
                <a:gd name="connsiteX0" fmla="*/ 2509520 w 2509520"/>
                <a:gd name="connsiteY0" fmla="*/ 5019040 h 5019040"/>
                <a:gd name="connsiteX1" fmla="*/ 0 w 2509520"/>
                <a:gd name="connsiteY1" fmla="*/ 2509520 h 5019040"/>
                <a:gd name="connsiteX2" fmla="*/ 2509520 w 2509520"/>
                <a:gd name="connsiteY2" fmla="*/ 0 h 50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9520" h="5019040">
                  <a:moveTo>
                    <a:pt x="2509520" y="5019040"/>
                  </a:moveTo>
                  <a:cubicBezTo>
                    <a:pt x="1123550" y="5019040"/>
                    <a:pt x="0" y="3895490"/>
                    <a:pt x="0" y="2509520"/>
                  </a:cubicBezTo>
                  <a:cubicBezTo>
                    <a:pt x="0" y="1123550"/>
                    <a:pt x="1123550" y="0"/>
                    <a:pt x="2509520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0196F658-BE7C-DD3B-B1DA-3A34B868D0AD}"/>
                </a:ext>
              </a:extLst>
            </p:cNvPr>
            <p:cNvSpPr/>
            <p:nvPr userDrawn="1"/>
          </p:nvSpPr>
          <p:spPr>
            <a:xfrm rot="10800000">
              <a:off x="12354781" y="137160"/>
              <a:ext cx="2509520" cy="5019040"/>
            </a:xfrm>
            <a:custGeom>
              <a:avLst/>
              <a:gdLst>
                <a:gd name="connsiteX0" fmla="*/ 0 w 5019040"/>
                <a:gd name="connsiteY0" fmla="*/ 2509520 h 5019040"/>
                <a:gd name="connsiteX1" fmla="*/ 2509520 w 5019040"/>
                <a:gd name="connsiteY1" fmla="*/ 0 h 5019040"/>
                <a:gd name="connsiteX2" fmla="*/ 5019040 w 5019040"/>
                <a:gd name="connsiteY2" fmla="*/ 2509520 h 5019040"/>
                <a:gd name="connsiteX3" fmla="*/ 2509520 w 5019040"/>
                <a:gd name="connsiteY3" fmla="*/ 5019040 h 5019040"/>
                <a:gd name="connsiteX4" fmla="*/ 0 w 5019040"/>
                <a:gd name="connsiteY4" fmla="*/ 2509520 h 5019040"/>
                <a:gd name="connsiteX0" fmla="*/ 5019040 w 5110480"/>
                <a:gd name="connsiteY0" fmla="*/ 2509520 h 5019040"/>
                <a:gd name="connsiteX1" fmla="*/ 2509520 w 5110480"/>
                <a:gd name="connsiteY1" fmla="*/ 5019040 h 5019040"/>
                <a:gd name="connsiteX2" fmla="*/ 0 w 5110480"/>
                <a:gd name="connsiteY2" fmla="*/ 2509520 h 5019040"/>
                <a:gd name="connsiteX3" fmla="*/ 2509520 w 5110480"/>
                <a:gd name="connsiteY3" fmla="*/ 0 h 5019040"/>
                <a:gd name="connsiteX4" fmla="*/ 5110480 w 5110480"/>
                <a:gd name="connsiteY4" fmla="*/ 2600960 h 5019040"/>
                <a:gd name="connsiteX0" fmla="*/ 5019040 w 5019040"/>
                <a:gd name="connsiteY0" fmla="*/ 2509520 h 5019040"/>
                <a:gd name="connsiteX1" fmla="*/ 2509520 w 5019040"/>
                <a:gd name="connsiteY1" fmla="*/ 5019040 h 5019040"/>
                <a:gd name="connsiteX2" fmla="*/ 0 w 5019040"/>
                <a:gd name="connsiteY2" fmla="*/ 2509520 h 5019040"/>
                <a:gd name="connsiteX3" fmla="*/ 2509520 w 5019040"/>
                <a:gd name="connsiteY3" fmla="*/ 0 h 5019040"/>
                <a:gd name="connsiteX0" fmla="*/ 2509520 w 2509520"/>
                <a:gd name="connsiteY0" fmla="*/ 5019040 h 5019040"/>
                <a:gd name="connsiteX1" fmla="*/ 0 w 2509520"/>
                <a:gd name="connsiteY1" fmla="*/ 2509520 h 5019040"/>
                <a:gd name="connsiteX2" fmla="*/ 2509520 w 2509520"/>
                <a:gd name="connsiteY2" fmla="*/ 0 h 50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9520" h="5019040">
                  <a:moveTo>
                    <a:pt x="2509520" y="5019040"/>
                  </a:moveTo>
                  <a:cubicBezTo>
                    <a:pt x="1123550" y="5019040"/>
                    <a:pt x="0" y="3895490"/>
                    <a:pt x="0" y="2509520"/>
                  </a:cubicBezTo>
                  <a:cubicBezTo>
                    <a:pt x="0" y="1123550"/>
                    <a:pt x="1123550" y="0"/>
                    <a:pt x="2509520" y="0"/>
                  </a:cubicBezTo>
                </a:path>
              </a:pathLst>
            </a:custGeom>
            <a:solidFill>
              <a:schemeClr val="tx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F209FA23-CBBA-52AE-933E-6D5CCBE6E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6965" y="213360"/>
            <a:ext cx="2315196" cy="4860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F083796-FCE6-17C8-3B98-B2CC13FBC8A0}"/>
              </a:ext>
            </a:extLst>
          </p:cNvPr>
          <p:cNvGrpSpPr/>
          <p:nvPr userDrawn="1"/>
        </p:nvGrpSpPr>
        <p:grpSpPr>
          <a:xfrm rot="16200000">
            <a:off x="6684924" y="-1857288"/>
            <a:ext cx="3718721" cy="3602818"/>
            <a:chOff x="9683798" y="137160"/>
            <a:chExt cx="5180503" cy="5019040"/>
          </a:xfrm>
        </p:grpSpPr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CB322E75-56A2-BDF0-3851-39ECA9B528AC}"/>
                </a:ext>
              </a:extLst>
            </p:cNvPr>
            <p:cNvSpPr/>
            <p:nvPr userDrawn="1"/>
          </p:nvSpPr>
          <p:spPr>
            <a:xfrm>
              <a:off x="9683798" y="137160"/>
              <a:ext cx="2509520" cy="5019040"/>
            </a:xfrm>
            <a:custGeom>
              <a:avLst/>
              <a:gdLst>
                <a:gd name="connsiteX0" fmla="*/ 0 w 5019040"/>
                <a:gd name="connsiteY0" fmla="*/ 2509520 h 5019040"/>
                <a:gd name="connsiteX1" fmla="*/ 2509520 w 5019040"/>
                <a:gd name="connsiteY1" fmla="*/ 0 h 5019040"/>
                <a:gd name="connsiteX2" fmla="*/ 5019040 w 5019040"/>
                <a:gd name="connsiteY2" fmla="*/ 2509520 h 5019040"/>
                <a:gd name="connsiteX3" fmla="*/ 2509520 w 5019040"/>
                <a:gd name="connsiteY3" fmla="*/ 5019040 h 5019040"/>
                <a:gd name="connsiteX4" fmla="*/ 0 w 5019040"/>
                <a:gd name="connsiteY4" fmla="*/ 2509520 h 5019040"/>
                <a:gd name="connsiteX0" fmla="*/ 5019040 w 5110480"/>
                <a:gd name="connsiteY0" fmla="*/ 2509520 h 5019040"/>
                <a:gd name="connsiteX1" fmla="*/ 2509520 w 5110480"/>
                <a:gd name="connsiteY1" fmla="*/ 5019040 h 5019040"/>
                <a:gd name="connsiteX2" fmla="*/ 0 w 5110480"/>
                <a:gd name="connsiteY2" fmla="*/ 2509520 h 5019040"/>
                <a:gd name="connsiteX3" fmla="*/ 2509520 w 5110480"/>
                <a:gd name="connsiteY3" fmla="*/ 0 h 5019040"/>
                <a:gd name="connsiteX4" fmla="*/ 5110480 w 5110480"/>
                <a:gd name="connsiteY4" fmla="*/ 2600960 h 5019040"/>
                <a:gd name="connsiteX0" fmla="*/ 5019040 w 5019040"/>
                <a:gd name="connsiteY0" fmla="*/ 2509520 h 5019040"/>
                <a:gd name="connsiteX1" fmla="*/ 2509520 w 5019040"/>
                <a:gd name="connsiteY1" fmla="*/ 5019040 h 5019040"/>
                <a:gd name="connsiteX2" fmla="*/ 0 w 5019040"/>
                <a:gd name="connsiteY2" fmla="*/ 2509520 h 5019040"/>
                <a:gd name="connsiteX3" fmla="*/ 2509520 w 5019040"/>
                <a:gd name="connsiteY3" fmla="*/ 0 h 5019040"/>
                <a:gd name="connsiteX0" fmla="*/ 2509520 w 2509520"/>
                <a:gd name="connsiteY0" fmla="*/ 5019040 h 5019040"/>
                <a:gd name="connsiteX1" fmla="*/ 0 w 2509520"/>
                <a:gd name="connsiteY1" fmla="*/ 2509520 h 5019040"/>
                <a:gd name="connsiteX2" fmla="*/ 2509520 w 2509520"/>
                <a:gd name="connsiteY2" fmla="*/ 0 h 50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9520" h="5019040">
                  <a:moveTo>
                    <a:pt x="2509520" y="5019040"/>
                  </a:moveTo>
                  <a:cubicBezTo>
                    <a:pt x="1123550" y="5019040"/>
                    <a:pt x="0" y="3895490"/>
                    <a:pt x="0" y="2509520"/>
                  </a:cubicBezTo>
                  <a:cubicBezTo>
                    <a:pt x="0" y="1123550"/>
                    <a:pt x="1123550" y="0"/>
                    <a:pt x="2509520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8BA0B170-0D2F-0ECF-86D2-F1EE362C260A}"/>
                </a:ext>
              </a:extLst>
            </p:cNvPr>
            <p:cNvSpPr/>
            <p:nvPr userDrawn="1"/>
          </p:nvSpPr>
          <p:spPr>
            <a:xfrm rot="10800000">
              <a:off x="12354781" y="137160"/>
              <a:ext cx="2509520" cy="5019040"/>
            </a:xfrm>
            <a:custGeom>
              <a:avLst/>
              <a:gdLst>
                <a:gd name="connsiteX0" fmla="*/ 0 w 5019040"/>
                <a:gd name="connsiteY0" fmla="*/ 2509520 h 5019040"/>
                <a:gd name="connsiteX1" fmla="*/ 2509520 w 5019040"/>
                <a:gd name="connsiteY1" fmla="*/ 0 h 5019040"/>
                <a:gd name="connsiteX2" fmla="*/ 5019040 w 5019040"/>
                <a:gd name="connsiteY2" fmla="*/ 2509520 h 5019040"/>
                <a:gd name="connsiteX3" fmla="*/ 2509520 w 5019040"/>
                <a:gd name="connsiteY3" fmla="*/ 5019040 h 5019040"/>
                <a:gd name="connsiteX4" fmla="*/ 0 w 5019040"/>
                <a:gd name="connsiteY4" fmla="*/ 2509520 h 5019040"/>
                <a:gd name="connsiteX0" fmla="*/ 5019040 w 5110480"/>
                <a:gd name="connsiteY0" fmla="*/ 2509520 h 5019040"/>
                <a:gd name="connsiteX1" fmla="*/ 2509520 w 5110480"/>
                <a:gd name="connsiteY1" fmla="*/ 5019040 h 5019040"/>
                <a:gd name="connsiteX2" fmla="*/ 0 w 5110480"/>
                <a:gd name="connsiteY2" fmla="*/ 2509520 h 5019040"/>
                <a:gd name="connsiteX3" fmla="*/ 2509520 w 5110480"/>
                <a:gd name="connsiteY3" fmla="*/ 0 h 5019040"/>
                <a:gd name="connsiteX4" fmla="*/ 5110480 w 5110480"/>
                <a:gd name="connsiteY4" fmla="*/ 2600960 h 5019040"/>
                <a:gd name="connsiteX0" fmla="*/ 5019040 w 5019040"/>
                <a:gd name="connsiteY0" fmla="*/ 2509520 h 5019040"/>
                <a:gd name="connsiteX1" fmla="*/ 2509520 w 5019040"/>
                <a:gd name="connsiteY1" fmla="*/ 5019040 h 5019040"/>
                <a:gd name="connsiteX2" fmla="*/ 0 w 5019040"/>
                <a:gd name="connsiteY2" fmla="*/ 2509520 h 5019040"/>
                <a:gd name="connsiteX3" fmla="*/ 2509520 w 5019040"/>
                <a:gd name="connsiteY3" fmla="*/ 0 h 5019040"/>
                <a:gd name="connsiteX0" fmla="*/ 2509520 w 2509520"/>
                <a:gd name="connsiteY0" fmla="*/ 5019040 h 5019040"/>
                <a:gd name="connsiteX1" fmla="*/ 0 w 2509520"/>
                <a:gd name="connsiteY1" fmla="*/ 2509520 h 5019040"/>
                <a:gd name="connsiteX2" fmla="*/ 2509520 w 2509520"/>
                <a:gd name="connsiteY2" fmla="*/ 0 h 501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9520" h="5019040">
                  <a:moveTo>
                    <a:pt x="2509520" y="5019040"/>
                  </a:moveTo>
                  <a:cubicBezTo>
                    <a:pt x="1123550" y="5019040"/>
                    <a:pt x="0" y="3895490"/>
                    <a:pt x="0" y="2509520"/>
                  </a:cubicBezTo>
                  <a:cubicBezTo>
                    <a:pt x="0" y="1123550"/>
                    <a:pt x="1123550" y="0"/>
                    <a:pt x="2509520" y="0"/>
                  </a:cubicBezTo>
                </a:path>
              </a:pathLst>
            </a:custGeom>
            <a:solidFill>
              <a:schemeClr val="tx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9529F36E-37E5-791F-C763-AC4B3E1A5A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7873932" y="-808525"/>
            <a:ext cx="1471149" cy="30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2300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accel="2300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DA387C-C06E-6D19-9BCA-B625657A1D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359" y="742158"/>
            <a:ext cx="2790857" cy="52657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E702637-04A1-642E-EE76-EFE6F47C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2580641"/>
            <a:ext cx="5899150" cy="148844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2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5F33C4B-9B15-FB6D-452B-985DEEDFE732}"/>
              </a:ext>
            </a:extLst>
          </p:cNvPr>
          <p:cNvSpPr/>
          <p:nvPr userDrawn="1"/>
        </p:nvSpPr>
        <p:spPr>
          <a:xfrm>
            <a:off x="9281217" y="2249800"/>
            <a:ext cx="2910783" cy="4609615"/>
          </a:xfrm>
          <a:custGeom>
            <a:avLst/>
            <a:gdLst>
              <a:gd name="connsiteX0" fmla="*/ 2447709 w 2910783"/>
              <a:gd name="connsiteY0" fmla="*/ 0 h 4609615"/>
              <a:gd name="connsiteX1" fmla="*/ 2765875 w 2910783"/>
              <a:gd name="connsiteY1" fmla="*/ 216370 h 4609615"/>
              <a:gd name="connsiteX2" fmla="*/ 2910783 w 2910783"/>
              <a:gd name="connsiteY2" fmla="*/ 340632 h 4609615"/>
              <a:gd name="connsiteX3" fmla="*/ 2910783 w 2910783"/>
              <a:gd name="connsiteY3" fmla="*/ 4609615 h 4609615"/>
              <a:gd name="connsiteX4" fmla="*/ 0 w 2910783"/>
              <a:gd name="connsiteY4" fmla="*/ 4609615 h 4609615"/>
              <a:gd name="connsiteX5" fmla="*/ 611914 w 2910783"/>
              <a:gd name="connsiteY5" fmla="*/ 3457236 h 4609615"/>
              <a:gd name="connsiteX6" fmla="*/ 1458522 w 2910783"/>
              <a:gd name="connsiteY6" fmla="*/ 3208262 h 4609615"/>
              <a:gd name="connsiteX7" fmla="*/ 1336683 w 2910783"/>
              <a:gd name="connsiteY7" fmla="*/ 2092325 h 4609615"/>
              <a:gd name="connsiteX8" fmla="*/ 2447709 w 2910783"/>
              <a:gd name="connsiteY8" fmla="*/ 0 h 460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783" h="4609615">
                <a:moveTo>
                  <a:pt x="2447709" y="0"/>
                </a:moveTo>
                <a:cubicBezTo>
                  <a:pt x="2558080" y="65565"/>
                  <a:pt x="2664332" y="137819"/>
                  <a:pt x="2765875" y="216370"/>
                </a:cubicBezTo>
                <a:lnTo>
                  <a:pt x="2910783" y="340632"/>
                </a:lnTo>
                <a:lnTo>
                  <a:pt x="2910783" y="4609615"/>
                </a:lnTo>
                <a:lnTo>
                  <a:pt x="0" y="4609615"/>
                </a:lnTo>
                <a:lnTo>
                  <a:pt x="611914" y="3457236"/>
                </a:lnTo>
                <a:cubicBezTo>
                  <a:pt x="915167" y="3544937"/>
                  <a:pt x="1258596" y="3452483"/>
                  <a:pt x="1458522" y="3208262"/>
                </a:cubicBezTo>
                <a:cubicBezTo>
                  <a:pt x="1734501" y="2871128"/>
                  <a:pt x="1673744" y="2368265"/>
                  <a:pt x="1336683" y="2092325"/>
                </a:cubicBezTo>
                <a:lnTo>
                  <a:pt x="24477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343568A-F6A3-0530-60D9-C221AA65B0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64814" y="1830104"/>
            <a:ext cx="4486436" cy="5028603"/>
          </a:xfrm>
          <a:custGeom>
            <a:avLst/>
            <a:gdLst>
              <a:gd name="connsiteX0" fmla="*/ 3173496 w 4486436"/>
              <a:gd name="connsiteY0" fmla="*/ 52 h 5028603"/>
              <a:gd name="connsiteX1" fmla="*/ 4486436 w 4486436"/>
              <a:gd name="connsiteY1" fmla="*/ 291230 h 5028603"/>
              <a:gd name="connsiteX2" fmla="*/ 3375410 w 4486436"/>
              <a:gd name="connsiteY2" fmla="*/ 2383555 h 5028603"/>
              <a:gd name="connsiteX3" fmla="*/ 2528802 w 4486436"/>
              <a:gd name="connsiteY3" fmla="*/ 2632530 h 5028603"/>
              <a:gd name="connsiteX4" fmla="*/ 2650641 w 4486436"/>
              <a:gd name="connsiteY4" fmla="*/ 3748467 h 5028603"/>
              <a:gd name="connsiteX5" fmla="*/ 1970888 w 4486436"/>
              <a:gd name="connsiteY5" fmla="*/ 5028603 h 5028603"/>
              <a:gd name="connsiteX6" fmla="*/ 636743 w 4486436"/>
              <a:gd name="connsiteY6" fmla="*/ 5028603 h 5028603"/>
              <a:gd name="connsiteX7" fmla="*/ 567922 w 4486436"/>
              <a:gd name="connsiteY7" fmla="*/ 4940062 h 5028603"/>
              <a:gd name="connsiteX8" fmla="*/ 657820 w 4486436"/>
              <a:gd name="connsiteY8" fmla="*/ 1210562 h 5028603"/>
              <a:gd name="connsiteX9" fmla="*/ 3173496 w 4486436"/>
              <a:gd name="connsiteY9" fmla="*/ 52 h 502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86436" h="5028603">
                <a:moveTo>
                  <a:pt x="3173496" y="52"/>
                </a:moveTo>
                <a:cubicBezTo>
                  <a:pt x="3615007" y="2554"/>
                  <a:pt x="4062434" y="96472"/>
                  <a:pt x="4486436" y="291230"/>
                </a:cubicBezTo>
                <a:lnTo>
                  <a:pt x="3375410" y="2383555"/>
                </a:lnTo>
                <a:cubicBezTo>
                  <a:pt x="3072157" y="2295855"/>
                  <a:pt x="2728728" y="2388308"/>
                  <a:pt x="2528802" y="2632530"/>
                </a:cubicBezTo>
                <a:cubicBezTo>
                  <a:pt x="2252823" y="2969664"/>
                  <a:pt x="2313580" y="3472527"/>
                  <a:pt x="2650641" y="3748467"/>
                </a:cubicBezTo>
                <a:lnTo>
                  <a:pt x="1970888" y="5028603"/>
                </a:lnTo>
                <a:lnTo>
                  <a:pt x="636743" y="5028603"/>
                </a:lnTo>
                <a:lnTo>
                  <a:pt x="567922" y="4940062"/>
                </a:lnTo>
                <a:cubicBezTo>
                  <a:pt x="-201425" y="3841304"/>
                  <a:pt x="-206040" y="2327339"/>
                  <a:pt x="657820" y="1210562"/>
                </a:cubicBezTo>
                <a:cubicBezTo>
                  <a:pt x="1259474" y="431499"/>
                  <a:pt x="2202170" y="-5451"/>
                  <a:pt x="3173496" y="5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936000" anchor="t"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Image optional</a:t>
            </a:r>
            <a:br>
              <a:rPr lang="en-GB" dirty="0"/>
            </a:br>
            <a:r>
              <a:rPr lang="en-GB" dirty="0"/>
              <a:t>(Overlay to be </a:t>
            </a:r>
            <a:br>
              <a:rPr lang="en-GB" dirty="0"/>
            </a:br>
            <a:r>
              <a:rPr lang="en-GB" dirty="0"/>
              <a:t>used if photo included)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4949AF8-7E30-AB24-53C6-AD6C73E69FA0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37473" y="5448300"/>
            <a:ext cx="308081" cy="598805"/>
          </a:xfrm>
          <a:prstGeom prst="line">
            <a:avLst/>
          </a:prstGeom>
          <a:ln w="635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9411DA8-092F-77FD-1BB2-ACBA608A3F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0250" y="4417447"/>
            <a:ext cx="5800493" cy="58127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9970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2.96296E-6 L -0.06524 0.22315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 animBg="1"/>
      <p:bldP spid="37" grpId="0" animBg="1"/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ier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DA387C-C06E-6D19-9BCA-B625657A1D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458B71-F033-698E-9EFB-E782D6944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359" y="742158"/>
            <a:ext cx="2790857" cy="52657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E702637-04A1-642E-EE76-EFE6F47C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2580641"/>
            <a:ext cx="5899150" cy="148844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5F33C4B-9B15-FB6D-452B-985DEEDFE732}"/>
              </a:ext>
            </a:extLst>
          </p:cNvPr>
          <p:cNvSpPr/>
          <p:nvPr userDrawn="1"/>
        </p:nvSpPr>
        <p:spPr>
          <a:xfrm>
            <a:off x="9281217" y="2249800"/>
            <a:ext cx="2910783" cy="4609615"/>
          </a:xfrm>
          <a:custGeom>
            <a:avLst/>
            <a:gdLst>
              <a:gd name="connsiteX0" fmla="*/ 2447709 w 2910783"/>
              <a:gd name="connsiteY0" fmla="*/ 0 h 4609615"/>
              <a:gd name="connsiteX1" fmla="*/ 2765875 w 2910783"/>
              <a:gd name="connsiteY1" fmla="*/ 216370 h 4609615"/>
              <a:gd name="connsiteX2" fmla="*/ 2910783 w 2910783"/>
              <a:gd name="connsiteY2" fmla="*/ 340632 h 4609615"/>
              <a:gd name="connsiteX3" fmla="*/ 2910783 w 2910783"/>
              <a:gd name="connsiteY3" fmla="*/ 4609615 h 4609615"/>
              <a:gd name="connsiteX4" fmla="*/ 0 w 2910783"/>
              <a:gd name="connsiteY4" fmla="*/ 4609615 h 4609615"/>
              <a:gd name="connsiteX5" fmla="*/ 611914 w 2910783"/>
              <a:gd name="connsiteY5" fmla="*/ 3457236 h 4609615"/>
              <a:gd name="connsiteX6" fmla="*/ 1458522 w 2910783"/>
              <a:gd name="connsiteY6" fmla="*/ 3208262 h 4609615"/>
              <a:gd name="connsiteX7" fmla="*/ 1336683 w 2910783"/>
              <a:gd name="connsiteY7" fmla="*/ 2092325 h 4609615"/>
              <a:gd name="connsiteX8" fmla="*/ 2447709 w 2910783"/>
              <a:gd name="connsiteY8" fmla="*/ 0 h 460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0783" h="4609615">
                <a:moveTo>
                  <a:pt x="2447709" y="0"/>
                </a:moveTo>
                <a:cubicBezTo>
                  <a:pt x="2558080" y="65565"/>
                  <a:pt x="2664332" y="137819"/>
                  <a:pt x="2765875" y="216370"/>
                </a:cubicBezTo>
                <a:lnTo>
                  <a:pt x="2910783" y="340632"/>
                </a:lnTo>
                <a:lnTo>
                  <a:pt x="2910783" y="4609615"/>
                </a:lnTo>
                <a:lnTo>
                  <a:pt x="0" y="4609615"/>
                </a:lnTo>
                <a:lnTo>
                  <a:pt x="611914" y="3457236"/>
                </a:lnTo>
                <a:cubicBezTo>
                  <a:pt x="915167" y="3544937"/>
                  <a:pt x="1258596" y="3452483"/>
                  <a:pt x="1458522" y="3208262"/>
                </a:cubicBezTo>
                <a:cubicBezTo>
                  <a:pt x="1734501" y="2871128"/>
                  <a:pt x="1673744" y="2368265"/>
                  <a:pt x="1336683" y="2092325"/>
                </a:cubicBezTo>
                <a:lnTo>
                  <a:pt x="244770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343568A-F6A3-0530-60D9-C221AA65B0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64814" y="1830104"/>
            <a:ext cx="4486436" cy="5028603"/>
          </a:xfrm>
          <a:custGeom>
            <a:avLst/>
            <a:gdLst>
              <a:gd name="connsiteX0" fmla="*/ 3173496 w 4486436"/>
              <a:gd name="connsiteY0" fmla="*/ 52 h 5028603"/>
              <a:gd name="connsiteX1" fmla="*/ 4486436 w 4486436"/>
              <a:gd name="connsiteY1" fmla="*/ 291230 h 5028603"/>
              <a:gd name="connsiteX2" fmla="*/ 3375410 w 4486436"/>
              <a:gd name="connsiteY2" fmla="*/ 2383555 h 5028603"/>
              <a:gd name="connsiteX3" fmla="*/ 2528802 w 4486436"/>
              <a:gd name="connsiteY3" fmla="*/ 2632530 h 5028603"/>
              <a:gd name="connsiteX4" fmla="*/ 2650641 w 4486436"/>
              <a:gd name="connsiteY4" fmla="*/ 3748467 h 5028603"/>
              <a:gd name="connsiteX5" fmla="*/ 1970888 w 4486436"/>
              <a:gd name="connsiteY5" fmla="*/ 5028603 h 5028603"/>
              <a:gd name="connsiteX6" fmla="*/ 636743 w 4486436"/>
              <a:gd name="connsiteY6" fmla="*/ 5028603 h 5028603"/>
              <a:gd name="connsiteX7" fmla="*/ 567922 w 4486436"/>
              <a:gd name="connsiteY7" fmla="*/ 4940062 h 5028603"/>
              <a:gd name="connsiteX8" fmla="*/ 657820 w 4486436"/>
              <a:gd name="connsiteY8" fmla="*/ 1210562 h 5028603"/>
              <a:gd name="connsiteX9" fmla="*/ 3173496 w 4486436"/>
              <a:gd name="connsiteY9" fmla="*/ 52 h 502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86436" h="5028603">
                <a:moveTo>
                  <a:pt x="3173496" y="52"/>
                </a:moveTo>
                <a:cubicBezTo>
                  <a:pt x="3615007" y="2554"/>
                  <a:pt x="4062434" y="96472"/>
                  <a:pt x="4486436" y="291230"/>
                </a:cubicBezTo>
                <a:lnTo>
                  <a:pt x="3375410" y="2383555"/>
                </a:lnTo>
                <a:cubicBezTo>
                  <a:pt x="3072157" y="2295855"/>
                  <a:pt x="2728728" y="2388308"/>
                  <a:pt x="2528802" y="2632530"/>
                </a:cubicBezTo>
                <a:cubicBezTo>
                  <a:pt x="2252823" y="2969664"/>
                  <a:pt x="2313580" y="3472527"/>
                  <a:pt x="2650641" y="3748467"/>
                </a:cubicBezTo>
                <a:lnTo>
                  <a:pt x="1970888" y="5028603"/>
                </a:lnTo>
                <a:lnTo>
                  <a:pt x="636743" y="5028603"/>
                </a:lnTo>
                <a:lnTo>
                  <a:pt x="567922" y="4940062"/>
                </a:lnTo>
                <a:cubicBezTo>
                  <a:pt x="-201425" y="3841304"/>
                  <a:pt x="-206040" y="2327339"/>
                  <a:pt x="657820" y="1210562"/>
                </a:cubicBezTo>
                <a:cubicBezTo>
                  <a:pt x="1259474" y="431499"/>
                  <a:pt x="2202170" y="-5451"/>
                  <a:pt x="3173496" y="5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936000" anchor="t"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Image optional</a:t>
            </a:r>
            <a:br>
              <a:rPr lang="en-GB" dirty="0"/>
            </a:br>
            <a:r>
              <a:rPr lang="en-GB" dirty="0"/>
              <a:t>(Overlay to be </a:t>
            </a:r>
            <a:br>
              <a:rPr lang="en-GB" dirty="0"/>
            </a:br>
            <a:r>
              <a:rPr lang="en-GB" dirty="0"/>
              <a:t>used if photo included)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4949AF8-7E30-AB24-53C6-AD6C73E69FA0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37473" y="5448300"/>
            <a:ext cx="308081" cy="598805"/>
          </a:xfrm>
          <a:prstGeom prst="line">
            <a:avLst/>
          </a:prstGeom>
          <a:ln w="635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9411DA8-092F-77FD-1BB2-ACBA608A3F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0250" y="4417447"/>
            <a:ext cx="5800493" cy="58127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6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548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accel="2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2.96296E-6 L -0.06524 0.22315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 animBg="1"/>
      <p:bldP spid="37" grpId="0" animBg="1"/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35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30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20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6.png"/><Relationship Id="rId4" Type="http://schemas.openxmlformats.org/officeDocument/2006/relationships/hyperlink" Target="http://www.discovercreative.careers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lsBIR8aN3Ho?start=9&amp;feature=oembed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player.vimeo.com/video/513460007?app_id=122963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s://discovercreative.careers/video-programme/screen/sector-overview-scree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ED6F-21DC-828D-B9B5-840417533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Screen, film and TV</a:t>
            </a:r>
            <a:endParaRPr lang="en-GB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5A36477-FD56-373A-091A-244E6F547B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98472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/>
          <p:nvPr/>
        </p:nvSpPr>
        <p:spPr>
          <a:xfrm>
            <a:off x="621804" y="1824553"/>
            <a:ext cx="5474196" cy="320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Verdana"/>
                <a:cs typeface="Calibri" panose="020F0502020204030204" pitchFamily="34" charset="0"/>
                <a:sym typeface="Verdana"/>
              </a:rPr>
              <a:t>Location managers, set designers and builders, sustainability managers, props and researchers...</a:t>
            </a:r>
            <a:endParaRPr sz="2800" b="0" i="0" u="none" strike="noStrike" cap="none" dirty="0">
              <a:solidFill>
                <a:schemeClr val="tx1"/>
              </a:solidFill>
              <a:latin typeface="+mn-lt"/>
              <a:ea typeface="Verdana"/>
              <a:cs typeface="Calibri" panose="020F0502020204030204" pitchFamily="34" charset="0"/>
              <a:sym typeface="Verdana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EC9546F-9231-19FD-099E-2D769EEE462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"/>
          <p:cNvSpPr txBox="1"/>
          <p:nvPr/>
        </p:nvSpPr>
        <p:spPr>
          <a:xfrm>
            <a:off x="624153" y="2172451"/>
            <a:ext cx="5629800" cy="21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Verdana"/>
                <a:cs typeface="Verdana"/>
                <a:sym typeface="Verdana"/>
              </a:rPr>
              <a:t>Audio engineers, sound designers, and lighting technicians...</a:t>
            </a:r>
            <a:endParaRPr sz="2800" b="0" i="0" u="none" strike="noStrike" cap="none" dirty="0">
              <a:solidFill>
                <a:schemeClr val="tx1"/>
              </a:solidFill>
              <a:latin typeface="+mn-lt"/>
              <a:ea typeface="Verdana"/>
              <a:cs typeface="Verdana"/>
              <a:sym typeface="Verdana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600" b="0" i="0" u="none" strike="noStrike" cap="none" dirty="0">
              <a:solidFill>
                <a:srgbClr val="06484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3E64ABB-C32B-DEEA-839D-9320286E799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/>
          <p:nvPr/>
        </p:nvSpPr>
        <p:spPr>
          <a:xfrm>
            <a:off x="477711" y="1881584"/>
            <a:ext cx="5774700" cy="21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Verdana"/>
                <a:cs typeface="Verdana"/>
                <a:sym typeface="Verdana"/>
              </a:rPr>
              <a:t>Studio managers, facilities, operations, marketing managers, sales, distribution, and administrators…</a:t>
            </a:r>
            <a:endParaRPr sz="2800" b="0" i="0" u="none" strike="noStrike" cap="none" dirty="0">
              <a:solidFill>
                <a:schemeClr val="tx1"/>
              </a:solidFill>
              <a:latin typeface="+mn-lt"/>
              <a:ea typeface="Verdana"/>
              <a:cs typeface="Verdana"/>
              <a:sym typeface="Verdana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75CC46E-2835-0B27-2427-CD408DBBAEB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/>
          <p:nvPr/>
        </p:nvSpPr>
        <p:spPr>
          <a:xfrm>
            <a:off x="462586" y="1741998"/>
            <a:ext cx="5774700" cy="273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Verdana"/>
                <a:cs typeface="Verdana"/>
                <a:sym typeface="Verdana"/>
              </a:rPr>
              <a:t>Lawyers, accountants,</a:t>
            </a:r>
            <a:endParaRPr sz="2800" dirty="0">
              <a:solidFill>
                <a:schemeClr val="tx1"/>
              </a:solidFill>
              <a:latin typeface="+mn-lt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Verdana"/>
                <a:cs typeface="Verdana"/>
                <a:sym typeface="Verdana"/>
              </a:rPr>
              <a:t> HR professionals, and  </a:t>
            </a:r>
            <a:endParaRPr sz="2800" dirty="0">
              <a:solidFill>
                <a:schemeClr val="tx1"/>
              </a:solidFill>
              <a:latin typeface="+mn-lt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Verdana"/>
                <a:cs typeface="Verdana"/>
                <a:sym typeface="Verdana"/>
              </a:rPr>
              <a:t> business managers...</a:t>
            </a:r>
            <a:endParaRPr sz="2800" b="0" i="0" u="none" strike="noStrike" cap="none" dirty="0">
              <a:solidFill>
                <a:schemeClr val="tx1"/>
              </a:solidFill>
              <a:latin typeface="+mn-lt"/>
              <a:ea typeface="Verdana"/>
              <a:cs typeface="Verdana"/>
              <a:sym typeface="Verdana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4795F07-C8C6-5A7F-2E4A-8F562268D2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 txBox="1"/>
          <p:nvPr/>
        </p:nvSpPr>
        <p:spPr>
          <a:xfrm>
            <a:off x="168900" y="1912922"/>
            <a:ext cx="5927100" cy="2791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Verdana"/>
                <a:cs typeface="Verdana"/>
                <a:sym typeface="Verdana"/>
              </a:rPr>
              <a:t>plus, carpenters,</a:t>
            </a:r>
            <a:endParaRPr sz="2800" dirty="0">
              <a:solidFill>
                <a:schemeClr val="tx1"/>
              </a:solidFill>
              <a:latin typeface="+mn-lt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Verdana"/>
                <a:cs typeface="Verdana"/>
                <a:sym typeface="Verdana"/>
              </a:rPr>
              <a:t> electricians, hair &amp;</a:t>
            </a:r>
            <a:endParaRPr sz="2800" dirty="0">
              <a:solidFill>
                <a:schemeClr val="tx1"/>
              </a:solidFill>
              <a:latin typeface="+mn-lt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Verdana"/>
                <a:cs typeface="Verdana"/>
                <a:sym typeface="Verdana"/>
              </a:rPr>
              <a:t> make-up stylists, and</a:t>
            </a:r>
            <a:endParaRPr sz="2800" dirty="0">
              <a:solidFill>
                <a:schemeClr val="tx1"/>
              </a:solidFill>
              <a:latin typeface="+mn-lt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Verdana"/>
                <a:cs typeface="Verdana"/>
                <a:sym typeface="Verdana"/>
              </a:rPr>
              <a:t> caterers.</a:t>
            </a:r>
            <a:endParaRPr sz="2800" b="0" i="0" u="none" strike="noStrike" cap="none" dirty="0">
              <a:solidFill>
                <a:schemeClr val="tx1"/>
              </a:solidFill>
              <a:latin typeface="+mn-lt"/>
              <a:ea typeface="Verdana"/>
              <a:cs typeface="Verdana"/>
              <a:sym typeface="Verdana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600" b="0" i="0" u="none" strike="noStrike" cap="none" dirty="0">
              <a:solidFill>
                <a:srgbClr val="06484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4ABB74A-060A-B356-1F3D-E46448FD659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32CAC-F466-1377-4051-3CD7E3B90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out more about careers</a:t>
            </a:r>
            <a:endParaRPr lang="en-GB" dirty="0"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sz="quarter" idx="10"/>
          </p:nvPr>
        </p:nvSpPr>
        <p:spPr>
          <a:xfrm>
            <a:off x="1130158" y="1941816"/>
            <a:ext cx="5175108" cy="3955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42900">
              <a:buClr>
                <a:schemeClr val="dk1"/>
              </a:buClr>
              <a:buSzPts val="1800"/>
              <a:buBlip>
                <a:blip r:embed="rId3"/>
              </a:buBlip>
            </a:pPr>
            <a:r>
              <a:rPr lang="en-US" sz="2000" dirty="0">
                <a:sym typeface="Arial"/>
              </a:rPr>
              <a:t>Visit </a:t>
            </a:r>
            <a:r>
              <a:rPr lang="en-US" sz="2000" dirty="0"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www.discovercreative.careers</a:t>
            </a:r>
            <a:endParaRPr lang="en-US" sz="2000" dirty="0">
              <a:sym typeface="Arial"/>
            </a:endParaRPr>
          </a:p>
          <a:p>
            <a:pPr marL="457200" indent="-342900">
              <a:buClr>
                <a:schemeClr val="dk1"/>
              </a:buClr>
              <a:buSzPts val="1800"/>
              <a:buBlip>
                <a:blip r:embed="rId3"/>
              </a:buBlip>
            </a:pPr>
            <a:r>
              <a:rPr lang="en-US" sz="2000" dirty="0">
                <a:sym typeface="Arial"/>
              </a:rPr>
              <a:t>Use the careers finder to explore job profiles in the screen sector</a:t>
            </a:r>
          </a:p>
          <a:p>
            <a:pPr marL="457200" indent="-342900">
              <a:buClr>
                <a:schemeClr val="dk1"/>
              </a:buClr>
              <a:buSzPts val="1800"/>
              <a:buBlip>
                <a:blip r:embed="rId3"/>
              </a:buBlip>
            </a:pPr>
            <a:r>
              <a:rPr lang="en-US" sz="2000" dirty="0"/>
              <a:t>Can you write down some definitions for the list of roles provided in bullet points?</a:t>
            </a:r>
          </a:p>
          <a:p>
            <a:pPr marL="457200" indent="-342900">
              <a:buClr>
                <a:schemeClr val="dk1"/>
              </a:buClr>
              <a:buSzPts val="1800"/>
              <a:buBlip>
                <a:blip r:embed="rId3"/>
              </a:buBlip>
            </a:pPr>
            <a:endParaRPr sz="2000" dirty="0">
              <a:sym typeface="Arial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lt1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lt1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lt1"/>
              </a:solidFill>
            </a:endParaRPr>
          </a:p>
        </p:txBody>
      </p:sp>
      <p:pic>
        <p:nvPicPr>
          <p:cNvPr id="6" name="Picture Placeholder 5" descr="A map of europe with many dots&#10;&#10;Description automatically generated">
            <a:extLst>
              <a:ext uri="{FF2B5EF4-FFF2-40B4-BE49-F238E27FC236}">
                <a16:creationId xmlns:a16="http://schemas.microsoft.com/office/drawing/2014/main" id="{C124A47A-9F1A-0840-A2F7-8D0A01A75D5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D80963-20B6-57C7-9391-F534C6137052}"/>
              </a:ext>
            </a:extLst>
          </p:cNvPr>
          <p:cNvSpPr txBox="1"/>
          <p:nvPr/>
        </p:nvSpPr>
        <p:spPr>
          <a:xfrm>
            <a:off x="2415841" y="2903215"/>
            <a:ext cx="7360318" cy="105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Blip>
                <a:blip r:embed="rId2"/>
              </a:buBlip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What things happen on a film and TV set?</a:t>
            </a: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Blip>
                <a:blip r:embed="rId2"/>
              </a:buBlip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Are there any roles present in this video you haven’t heard of? What do these particular roles entail?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A57632-8DE3-0974-49E6-C0FA5E47D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70" y="341096"/>
            <a:ext cx="11431335" cy="528529"/>
          </a:xfrm>
        </p:spPr>
        <p:txBody>
          <a:bodyPr/>
          <a:lstStyle/>
          <a:p>
            <a:r>
              <a:rPr lang="en-US" dirty="0"/>
              <a:t>Watch ‘First day on set’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665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Explore behind the scenes of a film set with First day: on set (360 video)">
            <a:hlinkClick r:id="" action="ppaction://media"/>
            <a:extLst>
              <a:ext uri="{FF2B5EF4-FFF2-40B4-BE49-F238E27FC236}">
                <a16:creationId xmlns:a16="http://schemas.microsoft.com/office/drawing/2014/main" id="{1FC7D1CB-A5AC-12C3-FF64-8E02F2AD99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67697" y="234778"/>
            <a:ext cx="7842422" cy="588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0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5EE455-7883-1A25-C8BB-A609EAB77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73" y="569696"/>
            <a:ext cx="9347244" cy="1141730"/>
          </a:xfrm>
        </p:spPr>
        <p:txBody>
          <a:bodyPr/>
          <a:lstStyle/>
          <a:p>
            <a:r>
              <a:rPr lang="en-US" dirty="0"/>
              <a:t>James Bond task: Production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5974F-9467-3798-9137-2B95FD6A13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073" y="1961147"/>
            <a:ext cx="10259444" cy="411480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highlight>
                  <a:srgbClr val="FFFFFF"/>
                </a:highlight>
                <a:ea typeface="Calibri"/>
                <a:cs typeface="Calibri"/>
                <a:sym typeface="Calibri"/>
              </a:rPr>
              <a:t>TASK - 10 Minutes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TASK - 10 Minutes - Group work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 new James Bond film is due to go into production. 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On your desks, assign yourself roles from the list provided outlining why you have chosen these roles.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What skills do you need to do to perform your role effectively? For instance, to be a producer, you must be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organised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and have a good attention to detail.</a:t>
            </a:r>
            <a:endParaRPr lang="en-US" dirty="0">
              <a:solidFill>
                <a:schemeClr val="dk1"/>
              </a:solidFill>
              <a:highlight>
                <a:srgbClr val="FFFFFF"/>
              </a:highlight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435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5EE455-7883-1A25-C8BB-A609EAB77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73" y="569696"/>
            <a:ext cx="9347244" cy="1141730"/>
          </a:xfrm>
        </p:spPr>
        <p:txBody>
          <a:bodyPr/>
          <a:lstStyle/>
          <a:p>
            <a:r>
              <a:rPr lang="en-US" dirty="0"/>
              <a:t>James Bond task: Distribution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5974F-9467-3798-9137-2B95FD6A13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073" y="1961147"/>
            <a:ext cx="10006780" cy="411480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highlight>
                  <a:srgbClr val="FFFFFF"/>
                </a:highlight>
                <a:ea typeface="Calibri"/>
                <a:cs typeface="Calibri"/>
                <a:sym typeface="Calibri"/>
              </a:rPr>
              <a:t>Continued 10 Minutes Extension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Your job is now to distribute the film. Assign yourself roles (examples would be: Marketing Manager, Marketing Coordinator, PR and Materials Coordinator) and come up with some marketing strategies to reach Bond’s target demographic.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Examples of these marketing strategies could be: a poster campaign, teaser trailer, trailer, social media campaign (how would you do it?), merchandising and giveaways. 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You need to be creative here, it is exciting to see what you can come up with!</a:t>
            </a:r>
            <a:endParaRPr lang="en-US" b="1" dirty="0">
              <a:solidFill>
                <a:schemeClr val="dk1"/>
              </a:solidFill>
              <a:highlight>
                <a:srgbClr val="FFFFFF"/>
              </a:highlight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  <a:highlight>
                <a:srgbClr val="FFFFFF"/>
              </a:highlight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80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A5752-FAFF-CF8F-6290-AF7E9C07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 and objectives</a:t>
            </a:r>
            <a:r>
              <a:rPr lang="en-GB" dirty="0"/>
              <a:t>…</a:t>
            </a:r>
          </a:p>
        </p:txBody>
      </p:sp>
      <p:pic>
        <p:nvPicPr>
          <p:cNvPr id="5" name="Picture 4" descr="A clipboard with a check mark&#10;&#10;Description automatically generated with medium confidence">
            <a:extLst>
              <a:ext uri="{FF2B5EF4-FFF2-40B4-BE49-F238E27FC236}">
                <a16:creationId xmlns:a16="http://schemas.microsoft.com/office/drawing/2014/main" id="{FFBEC685-AE3C-D02A-7BDB-676B55992C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938" y="2282541"/>
            <a:ext cx="740124" cy="1154288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BEDA309-C3B0-ABD7-256E-C81A88280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6374" y="4505466"/>
            <a:ext cx="8042275" cy="1346200"/>
          </a:xfrm>
        </p:spPr>
        <p:txBody>
          <a:bodyPr/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LO: To demonstrate you can identify careers in film and TV and to understand how you can find more information on careers in film and TV. 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AIM: To virtually visit a workplace (using the first day on set film) in order to experience the environment</a:t>
            </a:r>
            <a:endParaRPr lang="en-US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234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6238-2FD6-BB61-CA5A-AF4FA74C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check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399FC-4FEC-03BA-1ACD-6DF9D6A8B6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6147" y="1943826"/>
            <a:ext cx="5415127" cy="3807269"/>
          </a:xfrm>
        </p:spPr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7200" indent="-342900">
              <a:buClr>
                <a:srgbClr val="000000"/>
              </a:buClr>
              <a:buSzPts val="1800"/>
              <a:buBlip>
                <a:blip r:embed="rId3"/>
              </a:buBlip>
              <a:defRPr/>
            </a:pPr>
            <a:r>
              <a:rPr lang="en-US" sz="2000" dirty="0">
                <a:solidFill>
                  <a:schemeClr val="dk1"/>
                </a:solidFill>
                <a:highlight>
                  <a:srgbClr val="FFFFFF"/>
                </a:highlight>
                <a:ea typeface="Calibri"/>
                <a:cs typeface="Calibri"/>
                <a:sym typeface="Calibri"/>
              </a:rPr>
              <a:t>Using your whiteboard or a post it note, note down how many different roles you can remember from the lesson today.</a:t>
            </a:r>
          </a:p>
          <a:p>
            <a:pPr marL="457200" indent="-342900">
              <a:buClr>
                <a:srgbClr val="000000"/>
              </a:buClr>
              <a:buSzPts val="1800"/>
              <a:buBlip>
                <a:blip r:embed="rId3"/>
              </a:buBlip>
              <a:defRPr/>
            </a:pPr>
            <a:r>
              <a:rPr lang="en-US" sz="2000" dirty="0">
                <a:solidFill>
                  <a:schemeClr val="dk1"/>
                </a:solidFill>
                <a:highlight>
                  <a:srgbClr val="FFFFFF"/>
                </a:highlight>
                <a:ea typeface="Calibri"/>
                <a:cs typeface="Calibri"/>
                <a:sym typeface="Calibri"/>
              </a:rPr>
              <a:t>Note down the website where you can find out more information regarding the TV/Film industry. </a:t>
            </a:r>
            <a:endParaRPr lang="en-US" sz="2400" dirty="0"/>
          </a:p>
          <a:p>
            <a:pPr marL="457200" indent="-342900">
              <a:buClr>
                <a:srgbClr val="000000"/>
              </a:buClr>
              <a:buSzPts val="1800"/>
              <a:buBlip>
                <a:blip r:embed="rId3"/>
              </a:buBlip>
              <a:defRPr/>
            </a:pPr>
            <a:endParaRPr lang="en-US" sz="2000" dirty="0"/>
          </a:p>
          <a:p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491861C-6D40-973E-B779-FEE1813506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1BC0-0AB3-660A-5C95-E5F87D57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 sectors =</a:t>
            </a:r>
            <a:br>
              <a:rPr lang="en-GB" dirty="0"/>
            </a:br>
            <a:r>
              <a:rPr lang="en-GB" dirty="0"/>
              <a:t>lots of opportunities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341673-3A3D-E29E-4521-635286785F58}"/>
              </a:ext>
            </a:extLst>
          </p:cNvPr>
          <p:cNvGrpSpPr/>
          <p:nvPr/>
        </p:nvGrpSpPr>
        <p:grpSpPr>
          <a:xfrm>
            <a:off x="1148371" y="2040650"/>
            <a:ext cx="9790079" cy="3582835"/>
            <a:chOff x="1148371" y="2040650"/>
            <a:chExt cx="9790079" cy="3582835"/>
          </a:xfrm>
        </p:grpSpPr>
        <p:pic>
          <p:nvPicPr>
            <p:cNvPr id="5" name="Picture 4" descr="A picture containing text, sign, businesscard, vector graphics&#10;&#10;Description automatically generated">
              <a:extLst>
                <a:ext uri="{FF2B5EF4-FFF2-40B4-BE49-F238E27FC236}">
                  <a16:creationId xmlns:a16="http://schemas.microsoft.com/office/drawing/2014/main" id="{50F1945A-9213-788B-633C-A312EE2AE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9272" y="2067385"/>
              <a:ext cx="1118135" cy="1118135"/>
            </a:xfrm>
            <a:prstGeom prst="rect">
              <a:avLst/>
            </a:prstGeom>
          </p:spPr>
        </p:pic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A369F1D9-3812-F0E2-6B0D-E9DC8E6A8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7928" y="2052660"/>
              <a:ext cx="1118135" cy="1118135"/>
            </a:xfrm>
            <a:prstGeom prst="rect">
              <a:avLst/>
            </a:prstGeom>
          </p:spPr>
        </p:pic>
        <p:pic>
          <p:nvPicPr>
            <p:cNvPr id="9" name="Picture 8" descr="A picture containing text, sign, businesscard&#10;&#10;Description automatically generated">
              <a:extLst>
                <a:ext uri="{FF2B5EF4-FFF2-40B4-BE49-F238E27FC236}">
                  <a16:creationId xmlns:a16="http://schemas.microsoft.com/office/drawing/2014/main" id="{C673E60A-1886-59D5-7170-A95B7080E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6109" y="3897881"/>
              <a:ext cx="1118135" cy="1118135"/>
            </a:xfrm>
            <a:prstGeom prst="rect">
              <a:avLst/>
            </a:prstGeom>
          </p:spPr>
        </p:pic>
        <p:pic>
          <p:nvPicPr>
            <p:cNvPr id="11" name="Picture 1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20AFB4F4-788E-21E9-7AAD-F06748109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9272" y="3932659"/>
              <a:ext cx="1118135" cy="1118135"/>
            </a:xfrm>
            <a:prstGeom prst="rect">
              <a:avLst/>
            </a:prstGeom>
          </p:spPr>
        </p:pic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FE56A670-85D3-AA43-6501-04596E0D7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1862" y="2067385"/>
              <a:ext cx="1118135" cy="1118135"/>
            </a:xfrm>
            <a:prstGeom prst="rect">
              <a:avLst/>
            </a:prstGeom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0FC5EE87-7D90-C64A-17F1-BC1EC8D29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0850" y="2067385"/>
              <a:ext cx="1118135" cy="1118135"/>
            </a:xfrm>
            <a:prstGeom prst="rect">
              <a:avLst/>
            </a:prstGeom>
          </p:spPr>
        </p:pic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98E6B77A-442B-D8C4-5DA1-4A82BDA62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7487" y="2057446"/>
              <a:ext cx="1118135" cy="1118135"/>
            </a:xfrm>
            <a:prstGeom prst="rect">
              <a:avLst/>
            </a:prstGeom>
          </p:spPr>
        </p:pic>
        <p:pic>
          <p:nvPicPr>
            <p:cNvPr id="19" name="Picture 18" descr="A picture containing text, queen, sign&#10;&#10;Description automatically generated">
              <a:extLst>
                <a:ext uri="{FF2B5EF4-FFF2-40B4-BE49-F238E27FC236}">
                  <a16:creationId xmlns:a16="http://schemas.microsoft.com/office/drawing/2014/main" id="{B50BBF13-DA26-2FB1-745B-A3CB8D68C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0850" y="3921225"/>
              <a:ext cx="1118135" cy="1118135"/>
            </a:xfrm>
            <a:prstGeom prst="rect">
              <a:avLst/>
            </a:prstGeom>
          </p:spPr>
        </p:pic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65AE5C4E-2FB3-331A-9376-83634467D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7487" y="3921225"/>
              <a:ext cx="1118135" cy="1118135"/>
            </a:xfrm>
            <a:prstGeom prst="rect">
              <a:avLst/>
            </a:prstGeom>
          </p:spPr>
        </p:pic>
        <p:pic>
          <p:nvPicPr>
            <p:cNvPr id="23" name="Picture 22" descr="A picture containing text, stationary, businesscard, sign&#10;&#10;Description automatically generated">
              <a:extLst>
                <a:ext uri="{FF2B5EF4-FFF2-40B4-BE49-F238E27FC236}">
                  <a16:creationId xmlns:a16="http://schemas.microsoft.com/office/drawing/2014/main" id="{21D78C58-9707-0711-C1F9-0B1A23C09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7928" y="3913566"/>
              <a:ext cx="1118135" cy="1118135"/>
            </a:xfrm>
            <a:prstGeom prst="rect">
              <a:avLst/>
            </a:prstGeom>
          </p:spPr>
        </p:pic>
        <p:pic>
          <p:nvPicPr>
            <p:cNvPr id="25" name="Picture 24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455DBC4A-8525-4BE4-1426-5780F36AF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1862" y="3897881"/>
              <a:ext cx="1118135" cy="1118135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2E8C57BF-827D-BC0F-0907-A84C1FFEF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6109" y="2040650"/>
              <a:ext cx="1118135" cy="111813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C4EC91-1092-2FE8-9761-F5FCAAEA5B5F}"/>
                </a:ext>
              </a:extLst>
            </p:cNvPr>
            <p:cNvSpPr txBox="1"/>
            <p:nvPr/>
          </p:nvSpPr>
          <p:spPr>
            <a:xfrm>
              <a:off x="1148371" y="3232474"/>
              <a:ext cx="1459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Advertising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and marketing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F62147-7877-6DB3-3CAA-31FF1F06C26D}"/>
                </a:ext>
              </a:extLst>
            </p:cNvPr>
            <p:cNvSpPr txBox="1"/>
            <p:nvPr/>
          </p:nvSpPr>
          <p:spPr>
            <a:xfrm>
              <a:off x="2830961" y="3232474"/>
              <a:ext cx="1459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Design (product graphic, fashion)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A6BEC7-2E5D-91A5-F5D1-9A4F9DE3B713}"/>
                </a:ext>
              </a:extLst>
            </p:cNvPr>
            <p:cNvSpPr txBox="1"/>
            <p:nvPr/>
          </p:nvSpPr>
          <p:spPr>
            <a:xfrm>
              <a:off x="4425208" y="3324807"/>
              <a:ext cx="1459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Video games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4C06CD-C6E4-F432-FF0B-BA4F0D0D98CC}"/>
                </a:ext>
              </a:extLst>
            </p:cNvPr>
            <p:cNvSpPr txBox="1"/>
            <p:nvPr/>
          </p:nvSpPr>
          <p:spPr>
            <a:xfrm>
              <a:off x="6019949" y="3140141"/>
              <a:ext cx="1459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Film TV,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video radio and photography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1A7F78-A412-9756-E483-EE58F237A20D}"/>
                </a:ext>
              </a:extLst>
            </p:cNvPr>
            <p:cNvSpPr txBox="1"/>
            <p:nvPr/>
          </p:nvSpPr>
          <p:spPr>
            <a:xfrm>
              <a:off x="7675099" y="3232474"/>
              <a:ext cx="1603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Animation and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VFX (visual effects)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1B5696-E907-6A38-C8B1-477F87AC2943}"/>
                </a:ext>
              </a:extLst>
            </p:cNvPr>
            <p:cNvSpPr txBox="1"/>
            <p:nvPr/>
          </p:nvSpPr>
          <p:spPr>
            <a:xfrm>
              <a:off x="9334658" y="3324807"/>
              <a:ext cx="1603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Heritage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693B97-9BF3-C832-D5D4-7A745A60C2F0}"/>
                </a:ext>
              </a:extLst>
            </p:cNvPr>
            <p:cNvSpPr txBox="1"/>
            <p:nvPr/>
          </p:nvSpPr>
          <p:spPr>
            <a:xfrm>
              <a:off x="1148371" y="5161820"/>
              <a:ext cx="1459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Crafts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7B4841C-74F1-3E3F-4792-6FBC0013FA8F}"/>
                </a:ext>
              </a:extLst>
            </p:cNvPr>
            <p:cNvSpPr txBox="1"/>
            <p:nvPr/>
          </p:nvSpPr>
          <p:spPr>
            <a:xfrm>
              <a:off x="2830961" y="5161820"/>
              <a:ext cx="1459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Publishing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0CE9DF5-4C90-5BC0-8A82-38EEE85C2C7C}"/>
                </a:ext>
              </a:extLst>
            </p:cNvPr>
            <p:cNvSpPr txBox="1"/>
            <p:nvPr/>
          </p:nvSpPr>
          <p:spPr>
            <a:xfrm>
              <a:off x="4425208" y="5161820"/>
              <a:ext cx="1459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Architecture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0354296-1B68-8DD7-5962-654626C0CCC6}"/>
                </a:ext>
              </a:extLst>
            </p:cNvPr>
            <p:cNvSpPr txBox="1"/>
            <p:nvPr/>
          </p:nvSpPr>
          <p:spPr>
            <a:xfrm>
              <a:off x="6019949" y="4977154"/>
              <a:ext cx="1459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IT, software and computer services (‘creative tech’)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6B42BD3-4E55-2F84-C679-9BD7CF9A28DB}"/>
                </a:ext>
              </a:extLst>
            </p:cNvPr>
            <p:cNvSpPr txBox="1"/>
            <p:nvPr/>
          </p:nvSpPr>
          <p:spPr>
            <a:xfrm>
              <a:off x="7814271" y="5069487"/>
              <a:ext cx="1325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Museums, galleries and libraries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D857735-1950-93EE-9227-7ECD4FE3C8E6}"/>
                </a:ext>
              </a:extLst>
            </p:cNvPr>
            <p:cNvSpPr txBox="1"/>
            <p:nvPr/>
          </p:nvSpPr>
          <p:spPr>
            <a:xfrm>
              <a:off x="9473830" y="5069487"/>
              <a:ext cx="1325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Music, performing and visual arts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9EB31D8A-AE1C-981E-E5AF-D0AFFC2DD8DF}"/>
              </a:ext>
            </a:extLst>
          </p:cNvPr>
          <p:cNvSpPr/>
          <p:nvPr/>
        </p:nvSpPr>
        <p:spPr>
          <a:xfrm>
            <a:off x="5776361" y="1878787"/>
            <a:ext cx="1842971" cy="2173664"/>
          </a:xfrm>
          <a:prstGeom prst="ellipse">
            <a:avLst/>
          </a:prstGeom>
          <a:noFill/>
          <a:ln>
            <a:solidFill>
              <a:srgbClr val="FF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733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garment&#10;&#10;Description automatically generated">
            <a:extLst>
              <a:ext uri="{FF2B5EF4-FFF2-40B4-BE49-F238E27FC236}">
                <a16:creationId xmlns:a16="http://schemas.microsoft.com/office/drawing/2014/main" id="{367DA7A4-3B4B-6E90-9942-6D1D05ACCC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4007" y="2303236"/>
            <a:ext cx="5417993" cy="4554764"/>
          </a:xfrm>
          <a:prstGeom prst="rect">
            <a:avLst/>
          </a:prstGeom>
        </p:spPr>
      </p:pic>
      <p:pic>
        <p:nvPicPr>
          <p:cNvPr id="6" name="Picture 5" descr="A group of people on a horse&#10;&#10;Description automatically generated">
            <a:extLst>
              <a:ext uri="{FF2B5EF4-FFF2-40B4-BE49-F238E27FC236}">
                <a16:creationId xmlns:a16="http://schemas.microsoft.com/office/drawing/2014/main" id="{4E6B2143-97C7-3803-C367-5CC6418FBC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643049" cy="49063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C3536E-463F-D9F6-A93E-915392BA1874}"/>
              </a:ext>
            </a:extLst>
          </p:cNvPr>
          <p:cNvSpPr txBox="1"/>
          <p:nvPr/>
        </p:nvSpPr>
        <p:spPr>
          <a:xfrm>
            <a:off x="0" y="6550223"/>
            <a:ext cx="3382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Images: Erroll Jones ©</a:t>
            </a:r>
            <a:r>
              <a:rPr lang="en-US" dirty="0" err="1"/>
              <a:t>WeShootLondon</a:t>
            </a:r>
            <a:r>
              <a:rPr lang="en-US" dirty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D80963-20B6-57C7-9391-F534C6137052}"/>
              </a:ext>
            </a:extLst>
          </p:cNvPr>
          <p:cNvSpPr txBox="1"/>
          <p:nvPr/>
        </p:nvSpPr>
        <p:spPr>
          <a:xfrm>
            <a:off x="1916029" y="2457740"/>
            <a:ext cx="8635666" cy="1456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Blip>
                <a:blip r:embed="rId2"/>
              </a:buBlip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What did you find out you didn’t know before?</a:t>
            </a: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Blip>
                <a:blip r:embed="rId2"/>
              </a:buBlip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Why would this industry be interesting for someone to work in?</a:t>
            </a:r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Blip>
                <a:blip r:embed="rId2"/>
              </a:buBlip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Teacher/student discussion - what did you learn about the industries you didn’t know before?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A57632-8DE3-0974-49E6-C0FA5E47D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70" y="341096"/>
            <a:ext cx="11431335" cy="528529"/>
          </a:xfrm>
        </p:spPr>
        <p:txBody>
          <a:bodyPr/>
          <a:lstStyle/>
          <a:p>
            <a:r>
              <a:rPr lang="en-US" dirty="0"/>
              <a:t>Watch ‘Introducing the screen industries’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626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/>
        </p:nvSpPr>
        <p:spPr>
          <a:xfrm>
            <a:off x="4337957" y="4390253"/>
            <a:ext cx="32112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Watch </a:t>
            </a:r>
            <a:r>
              <a:rPr lang="en-US" sz="36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82" name="Google Shape;82;p4" descr="Emmerdale Jane Hudson Executive Producer 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nline Media 2" title="Celebrate film and TV">
            <a:hlinkClick r:id="" action="ppaction://media"/>
            <a:extLst>
              <a:ext uri="{FF2B5EF4-FFF2-40B4-BE49-F238E27FC236}">
                <a16:creationId xmlns:a16="http://schemas.microsoft.com/office/drawing/2014/main" id="{9BD344D3-4BFE-3070-D646-D9D98F57B9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15217" y="284205"/>
            <a:ext cx="9761566" cy="5498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/>
          <p:nvPr/>
        </p:nvSpPr>
        <p:spPr>
          <a:xfrm>
            <a:off x="1082258" y="1348959"/>
            <a:ext cx="5088300" cy="3522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C869B-7A92-EFF7-932C-1E26AF5674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9095" y="2414006"/>
            <a:ext cx="4916905" cy="299954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0" i="0" u="none" strike="noStrike" cap="none" dirty="0">
                <a:ea typeface="Verdana"/>
                <a:cs typeface="Verdana"/>
                <a:sym typeface="Verdana"/>
              </a:rPr>
              <a:t>Jobs in film and TV include roles like director, camera operator, runner, floor manager, production assistant…</a:t>
            </a:r>
            <a:endParaRPr lang="en-US" sz="2800" b="1" i="0" u="none" strike="noStrike" cap="none" dirty="0">
              <a:ea typeface="Verdana"/>
              <a:cs typeface="Verdana"/>
              <a:sym typeface="Verdana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96232FE-015A-5430-86E7-9B1D8CD5886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/>
          <p:nvPr/>
        </p:nvSpPr>
        <p:spPr>
          <a:xfrm>
            <a:off x="739168" y="2643600"/>
            <a:ext cx="5088300" cy="3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Verdana"/>
                <a:cs typeface="Verdana"/>
                <a:sym typeface="Verdana"/>
              </a:rPr>
              <a:t>Animators, artists, 3D modelists or visual effects artists….</a:t>
            </a:r>
            <a:endParaRPr sz="2800" b="1" i="0" u="none" strike="noStrike" cap="none" dirty="0">
              <a:solidFill>
                <a:schemeClr val="tx1"/>
              </a:solidFill>
              <a:latin typeface="+mn-lt"/>
              <a:ea typeface="Verdana"/>
              <a:cs typeface="Verdana"/>
              <a:sym typeface="Verdana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D7BF00F-6B24-7B23-289C-61C6E7448D6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/>
          <p:nvPr/>
        </p:nvSpPr>
        <p:spPr>
          <a:xfrm>
            <a:off x="618163" y="2587875"/>
            <a:ext cx="5774700" cy="21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Verdana"/>
                <a:cs typeface="Verdana"/>
                <a:sym typeface="Verdana"/>
              </a:rPr>
              <a:t>Musicians, composers,</a:t>
            </a:r>
            <a:endParaRPr sz="2800" b="0" i="0" u="none" strike="noStrike" cap="none" dirty="0">
              <a:solidFill>
                <a:schemeClr val="tx1"/>
              </a:solidFill>
              <a:latin typeface="+mn-lt"/>
              <a:ea typeface="Verdana"/>
              <a:cs typeface="Verdana"/>
              <a:sym typeface="Verdana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tx1"/>
                </a:solidFill>
                <a:latin typeface="+mn-lt"/>
                <a:ea typeface="Verdana"/>
                <a:cs typeface="Verdana"/>
                <a:sym typeface="Verdana"/>
              </a:rPr>
              <a:t> sound effects...</a:t>
            </a:r>
            <a:endParaRPr sz="2800" b="0" i="0" u="none" strike="noStrike" cap="none" dirty="0">
              <a:solidFill>
                <a:schemeClr val="tx1"/>
              </a:solidFill>
              <a:latin typeface="+mn-lt"/>
              <a:ea typeface="Verdana"/>
              <a:cs typeface="Verdana"/>
              <a:sym typeface="Verdana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5E586A0-313A-DC72-DCEC-9AB06AE7C50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2863" y="0"/>
            <a:ext cx="5799137" cy="61722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s">
  <a:themeElements>
    <a:clrScheme name="DISCOVER!">
      <a:dk1>
        <a:srgbClr val="000000"/>
      </a:dk1>
      <a:lt1>
        <a:sysClr val="window" lastClr="FFFFFF"/>
      </a:lt1>
      <a:dk2>
        <a:srgbClr val="25135E"/>
      </a:dk2>
      <a:lt2>
        <a:srgbClr val="EDEDFF"/>
      </a:lt2>
      <a:accent1>
        <a:srgbClr val="4C4CD5"/>
      </a:accent1>
      <a:accent2>
        <a:srgbClr val="A3A3FF"/>
      </a:accent2>
      <a:accent3>
        <a:srgbClr val="FF6666"/>
      </a:accent3>
      <a:accent4>
        <a:srgbClr val="FFCB00"/>
      </a:accent4>
      <a:accent5>
        <a:srgbClr val="FFFFFF"/>
      </a:accent5>
      <a:accent6>
        <a:srgbClr val="FFFFFF"/>
      </a:accent6>
      <a:hlink>
        <a:srgbClr val="4C4CD5"/>
      </a:hlink>
      <a:folHlink>
        <a:srgbClr val="4C4CD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">
  <a:themeElements>
    <a:clrScheme name="DISCOVER!">
      <a:dk1>
        <a:srgbClr val="000000"/>
      </a:dk1>
      <a:lt1>
        <a:sysClr val="window" lastClr="FFFFFF"/>
      </a:lt1>
      <a:dk2>
        <a:srgbClr val="25135E"/>
      </a:dk2>
      <a:lt2>
        <a:srgbClr val="EDEDFF"/>
      </a:lt2>
      <a:accent1>
        <a:srgbClr val="4C4CD5"/>
      </a:accent1>
      <a:accent2>
        <a:srgbClr val="A3A3FF"/>
      </a:accent2>
      <a:accent3>
        <a:srgbClr val="FF6666"/>
      </a:accent3>
      <a:accent4>
        <a:srgbClr val="FFCB00"/>
      </a:accent4>
      <a:accent5>
        <a:srgbClr val="FFFFFF"/>
      </a:accent5>
      <a:accent6>
        <a:srgbClr val="FFFFFF"/>
      </a:accent6>
      <a:hlink>
        <a:srgbClr val="4C4CD5"/>
      </a:hlink>
      <a:folHlink>
        <a:srgbClr val="4C4CD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udience activity">
  <a:themeElements>
    <a:clrScheme name="DISCOVER!">
      <a:dk1>
        <a:srgbClr val="000000"/>
      </a:dk1>
      <a:lt1>
        <a:sysClr val="window" lastClr="FFFFFF"/>
      </a:lt1>
      <a:dk2>
        <a:srgbClr val="25135E"/>
      </a:dk2>
      <a:lt2>
        <a:srgbClr val="EDEDFF"/>
      </a:lt2>
      <a:accent1>
        <a:srgbClr val="4C4CD5"/>
      </a:accent1>
      <a:accent2>
        <a:srgbClr val="A3A3FF"/>
      </a:accent2>
      <a:accent3>
        <a:srgbClr val="FF6666"/>
      </a:accent3>
      <a:accent4>
        <a:srgbClr val="FFCB00"/>
      </a:accent4>
      <a:accent5>
        <a:srgbClr val="FFFFFF"/>
      </a:accent5>
      <a:accent6>
        <a:srgbClr val="FFFFFF"/>
      </a:accent6>
      <a:hlink>
        <a:srgbClr val="4C4CD5"/>
      </a:hlink>
      <a:folHlink>
        <a:srgbClr val="4C4CD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Widescreen</PresentationFormat>
  <Paragraphs>61</Paragraphs>
  <Slides>21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Verdana</vt:lpstr>
      <vt:lpstr>Office Theme</vt:lpstr>
      <vt:lpstr>TItles</vt:lpstr>
      <vt:lpstr>Content</vt:lpstr>
      <vt:lpstr>Audience activity</vt:lpstr>
      <vt:lpstr>Screen, film and TV</vt:lpstr>
      <vt:lpstr>Aims and objectives…</vt:lpstr>
      <vt:lpstr>12 sectors = lots of opportunities</vt:lpstr>
      <vt:lpstr>PowerPoint Presentation</vt:lpstr>
      <vt:lpstr>Watch ‘Introducing the screen industries’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out more about careers</vt:lpstr>
      <vt:lpstr>Watch ‘First day on set’</vt:lpstr>
      <vt:lpstr>PowerPoint Presentation</vt:lpstr>
      <vt:lpstr>James Bond task: Production</vt:lpstr>
      <vt:lpstr>James Bond task: Distribution</vt:lpstr>
      <vt:lpstr>Learning check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Gregory</dc:creator>
  <cp:lastModifiedBy>Bonnie Smith</cp:lastModifiedBy>
  <cp:revision>8</cp:revision>
  <dcterms:created xsi:type="dcterms:W3CDTF">2019-06-04T16:24:32Z</dcterms:created>
  <dcterms:modified xsi:type="dcterms:W3CDTF">2024-03-14T16:30:24Z</dcterms:modified>
</cp:coreProperties>
</file>